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63" r:id="rId5"/>
    <p:sldId id="259" r:id="rId6"/>
    <p:sldId id="270" r:id="rId7"/>
    <p:sldId id="266" r:id="rId8"/>
    <p:sldId id="269" r:id="rId9"/>
    <p:sldId id="262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1" autoAdjust="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912F-CA9A-4141-9311-5CC6F7B0E95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E05166-DFE6-4399-897E-6BF92A0AA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48464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Кураторский  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424936" cy="266341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«Здоровый </a:t>
            </a:r>
            <a:r>
              <a:rPr lang="ru-RU" sz="800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жизни»</a:t>
            </a:r>
            <a:endParaRPr lang="ru-RU" sz="8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6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Оздоровление организма. Закаливание</a:t>
            </a:r>
            <a:endParaRPr lang="ru-RU" sz="4000" dirty="0"/>
          </a:p>
        </p:txBody>
      </p:sp>
      <p:pic>
        <p:nvPicPr>
          <p:cNvPr id="3074" name="Picture 2" descr="http://vtoraya-storona.ru/wp-content/uploads/2016/06/oblivholv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33" r="11978"/>
          <a:stretch/>
        </p:blipFill>
        <p:spPr bwMode="auto">
          <a:xfrm>
            <a:off x="163322" y="188640"/>
            <a:ext cx="42835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www.s.24tv.pro/section/newsIconCis2/upload/images/news/icon/_14652871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7" y="2376637"/>
            <a:ext cx="4447567" cy="2965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4259685" y="404664"/>
            <a:ext cx="475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Здоровье в порядке – 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спасибо зарядке!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8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Желаем Вам здоровья!</a:t>
            </a:r>
            <a:endParaRPr lang="ru-RU" sz="4000" dirty="0"/>
          </a:p>
        </p:txBody>
      </p:sp>
      <p:pic>
        <p:nvPicPr>
          <p:cNvPr id="4098" name="Picture 2" descr="http://fitnessandhealthadvisor.com/wp-content/uploads/2013/10/b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3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6250294" cy="4032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2905"/>
            <a:ext cx="2806887" cy="23741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72905"/>
            <a:ext cx="5400600" cy="2219991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Чем более подвигается наука в изучении причин болезни, тем более выступает то общее положение, что предупреждать болезни гораздо легче, чем лечить их.</a:t>
            </a:r>
            <a:b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И. И. Мечников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6808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Я Чит.зал\Анимации\122236_thum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17" y="322344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310"/>
            <a:ext cx="4590043" cy="648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77310"/>
            <a:ext cx="4242131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«Руководить привычками и создавать их – вот один из основных принципов руководства своим телом» </a:t>
            </a:r>
            <a:endParaRPr lang="ru-RU" sz="2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Зощенко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6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385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Режим дня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508515" cy="534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79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846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Правильное питание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7" y="1040516"/>
            <a:ext cx="6704611" cy="52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03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earmountfest.ru/health/img/169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6" y="807301"/>
            <a:ext cx="8338360" cy="5213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0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070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Отсутствие вредных привычек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anya\Desktop\967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91" y="2564904"/>
            <a:ext cx="5289029" cy="269659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716428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«Хороший человек должен беречь себя» 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Горький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95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ya\Desktop\15918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74" y="188640"/>
            <a:ext cx="567297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nya\Desktop\otkaz-ot-kureniya-i-alkogolya-1024x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300736" cy="306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5822" y="4077072"/>
            <a:ext cx="4572000" cy="2241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Позорное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 порочное несёт в себе смерть и рано ли, поздно ли само собою казнит себя» </a:t>
            </a:r>
            <a:endParaRPr lang="ru-RU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Достоевский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04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12" y="562342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Положительные эмоции</a:t>
            </a:r>
            <a:endParaRPr lang="ru-RU" sz="4000" dirty="0"/>
          </a:p>
        </p:txBody>
      </p:sp>
      <p:pic>
        <p:nvPicPr>
          <p:cNvPr id="1026" name="Picture 2" descr="C:\Users\sanya\Desktop\Radost-studen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73" y="1844824"/>
            <a:ext cx="7040782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ya\Desktop\emotions (1360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93"/>
            <a:ext cx="1638644" cy="15215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230642"/>
            <a:ext cx="5428095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Хороший смех — верный признак духовного здоровья.</a:t>
            </a:r>
          </a:p>
          <a:p>
            <a:pPr algn="r">
              <a:lnSpc>
                <a:spcPct val="150000"/>
              </a:lnSpc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М. Горький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32308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118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Кураторский  час</vt:lpstr>
      <vt:lpstr>Чем более подвигается наука в изучении причин болезни, тем более выступает то общее положение, что предупреждать болезни гораздо легче, чем лечить их. И. И. Мечников</vt:lpstr>
      <vt:lpstr>Слайд 3</vt:lpstr>
      <vt:lpstr>Режим дня</vt:lpstr>
      <vt:lpstr>Правильное питание</vt:lpstr>
      <vt:lpstr>Слайд 6</vt:lpstr>
      <vt:lpstr>Отсутствие вредных привычек</vt:lpstr>
      <vt:lpstr>Слайд 8</vt:lpstr>
      <vt:lpstr>Положительные эмоции</vt:lpstr>
      <vt:lpstr>Оздоровление организма. Закаливание</vt:lpstr>
      <vt:lpstr>Желаем Вам здоровья!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час</dc:title>
  <dc:creator>Саня Капустин</dc:creator>
  <cp:lastModifiedBy>Admin</cp:lastModifiedBy>
  <cp:revision>18</cp:revision>
  <dcterms:created xsi:type="dcterms:W3CDTF">2017-03-30T06:47:15Z</dcterms:created>
  <dcterms:modified xsi:type="dcterms:W3CDTF">2020-11-01T09:53:07Z</dcterms:modified>
</cp:coreProperties>
</file>