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8" r:id="rId1"/>
  </p:sldMasterIdLst>
  <p:notesMasterIdLst>
    <p:notesMasterId r:id="rId18"/>
  </p:notesMasterIdLst>
  <p:sldIdLst>
    <p:sldId id="564" r:id="rId2"/>
    <p:sldId id="582" r:id="rId3"/>
    <p:sldId id="565" r:id="rId4"/>
    <p:sldId id="566" r:id="rId5"/>
    <p:sldId id="567" r:id="rId6"/>
    <p:sldId id="568" r:id="rId7"/>
    <p:sldId id="577" r:id="rId8"/>
    <p:sldId id="569" r:id="rId9"/>
    <p:sldId id="571" r:id="rId10"/>
    <p:sldId id="573" r:id="rId11"/>
    <p:sldId id="574" r:id="rId12"/>
    <p:sldId id="575" r:id="rId13"/>
    <p:sldId id="578" r:id="rId14"/>
    <p:sldId id="579" r:id="rId15"/>
    <p:sldId id="580" r:id="rId16"/>
    <p:sldId id="581" r:id="rId17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rgbClr val="0066FF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rgbClr val="0066FF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rgbClr val="0066FF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rgbClr val="0066FF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rgbClr val="0066FF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rgbClr val="0066FF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rgbClr val="0066FF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rgbClr val="0066FF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rgbClr val="0066FF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00"/>
    <a:srgbClr val="33CC33"/>
    <a:srgbClr val="0066FF"/>
    <a:srgbClr val="FF3300"/>
    <a:srgbClr val="3399FF"/>
    <a:srgbClr val="CCFFCC"/>
    <a:srgbClr val="00FF99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09" autoAdjust="0"/>
    <p:restoredTop sz="91598" autoAdjust="0"/>
  </p:normalViewPr>
  <p:slideViewPr>
    <p:cSldViewPr>
      <p:cViewPr varScale="1">
        <p:scale>
          <a:sx n="66" d="100"/>
          <a:sy n="66" d="100"/>
        </p:scale>
        <p:origin x="139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65A1E8B1-06E6-46DB-9E94-9DF38872886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16E280B7-F921-419B-A085-1019DDA4FA4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700" name="Rectangle 4">
            <a:extLst>
              <a:ext uri="{FF2B5EF4-FFF2-40B4-BE49-F238E27FC236}">
                <a16:creationId xmlns:a16="http://schemas.microsoft.com/office/drawing/2014/main" id="{9A73B2DF-30AD-4146-82FA-4CEB760BB4B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66279FFC-09CD-40EE-804E-9615DEEB7F8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0DE3D9F5-F0B2-435B-9732-63C946B740A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199" name="Rectangle 7">
            <a:extLst>
              <a:ext uri="{FF2B5EF4-FFF2-40B4-BE49-F238E27FC236}">
                <a16:creationId xmlns:a16="http://schemas.microsoft.com/office/drawing/2014/main" id="{EE6B266F-34A6-4114-827D-E027581336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fld id="{50E39925-27D2-4E2B-AA87-0BB14F353A82}" type="slidenum">
              <a:rPr lang="ru-RU" altLang="ru-BY"/>
              <a:pPr/>
              <a:t>‹#›</a:t>
            </a:fld>
            <a:endParaRPr lang="ru-RU" altLang="ru-B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BC37579-508D-4107-AE11-53EAAD87D445}"/>
              </a:ext>
            </a:extLst>
          </p:cNvPr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A94CE6B1-05AD-4B4A-8D16-BFAD580D1610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6" name="Дата 30">
            <a:extLst>
              <a:ext uri="{FF2B5EF4-FFF2-40B4-BE49-F238E27FC236}">
                <a16:creationId xmlns:a16="http://schemas.microsoft.com/office/drawing/2014/main" id="{3B6F3924-F2D0-426C-9BE1-D08C7B1147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17">
            <a:extLst>
              <a:ext uri="{FF2B5EF4-FFF2-40B4-BE49-F238E27FC236}">
                <a16:creationId xmlns:a16="http://schemas.microsoft.com/office/drawing/2014/main" id="{823FF2DE-5450-4851-BC0D-ECC0D150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28">
            <a:extLst>
              <a:ext uri="{FF2B5EF4-FFF2-40B4-BE49-F238E27FC236}">
                <a16:creationId xmlns:a16="http://schemas.microsoft.com/office/drawing/2014/main" id="{F04207D3-08AC-4656-A973-52F47476F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E5543AC-573B-4E72-AE4F-D3B3874AA8BA}" type="slidenum">
              <a:rPr lang="ru-RU" altLang="ru-BY"/>
              <a:pPr/>
              <a:t>‹#›</a:t>
            </a:fld>
            <a:endParaRPr lang="ru-RU" altLang="ru-BY"/>
          </a:p>
        </p:txBody>
      </p:sp>
    </p:spTree>
    <p:extLst>
      <p:ext uri="{BB962C8B-B14F-4D97-AF65-F5344CB8AC3E}">
        <p14:creationId xmlns:p14="http://schemas.microsoft.com/office/powerpoint/2010/main" val="14667020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6">
            <a:extLst>
              <a:ext uri="{FF2B5EF4-FFF2-40B4-BE49-F238E27FC236}">
                <a16:creationId xmlns:a16="http://schemas.microsoft.com/office/drawing/2014/main" id="{D8158AA3-A7EC-46F0-BBC7-A0480DD99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3">
            <a:extLst>
              <a:ext uri="{FF2B5EF4-FFF2-40B4-BE49-F238E27FC236}">
                <a16:creationId xmlns:a16="http://schemas.microsoft.com/office/drawing/2014/main" id="{F37F873D-0680-4D4E-ADF2-32DB2BC9D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>
            <a:extLst>
              <a:ext uri="{FF2B5EF4-FFF2-40B4-BE49-F238E27FC236}">
                <a16:creationId xmlns:a16="http://schemas.microsoft.com/office/drawing/2014/main" id="{FCA7CEB4-3AF2-4AD7-B796-1D0FCAAD1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452344-F2D9-46D6-BE05-D95F94712DD8}" type="slidenum">
              <a:rPr lang="ru-RU" altLang="ru-BY"/>
              <a:pPr/>
              <a:t>‹#›</a:t>
            </a:fld>
            <a:endParaRPr lang="ru-RU" altLang="ru-BY"/>
          </a:p>
        </p:txBody>
      </p:sp>
    </p:spTree>
    <p:extLst>
      <p:ext uri="{BB962C8B-B14F-4D97-AF65-F5344CB8AC3E}">
        <p14:creationId xmlns:p14="http://schemas.microsoft.com/office/powerpoint/2010/main" val="1628576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BEE2C0-E3D2-4F3B-8EE6-843BCFE3AC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6BEFE2-E923-4BB1-8E18-6C5A95369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81F86F-DDFC-4460-A7C8-4587A6F97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/>
            </a:lvl1pPr>
          </a:lstStyle>
          <a:p>
            <a:fld id="{FFE46068-2E06-460A-9ECE-1694B37799A8}" type="slidenum">
              <a:rPr lang="ru-RU" altLang="ru-BY"/>
              <a:pPr/>
              <a:t>‹#›</a:t>
            </a:fld>
            <a:endParaRPr lang="ru-RU" altLang="ru-BY"/>
          </a:p>
        </p:txBody>
      </p:sp>
    </p:spTree>
    <p:extLst>
      <p:ext uri="{BB962C8B-B14F-4D97-AF65-F5344CB8AC3E}">
        <p14:creationId xmlns:p14="http://schemas.microsoft.com/office/powerpoint/2010/main" val="1484781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6">
            <a:extLst>
              <a:ext uri="{FF2B5EF4-FFF2-40B4-BE49-F238E27FC236}">
                <a16:creationId xmlns:a16="http://schemas.microsoft.com/office/drawing/2014/main" id="{7CE8A8B9-0657-4DC2-8B07-3C4A8EC92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3">
            <a:extLst>
              <a:ext uri="{FF2B5EF4-FFF2-40B4-BE49-F238E27FC236}">
                <a16:creationId xmlns:a16="http://schemas.microsoft.com/office/drawing/2014/main" id="{5ED43591-54BF-40EF-8D33-8C785B290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>
            <a:extLst>
              <a:ext uri="{FF2B5EF4-FFF2-40B4-BE49-F238E27FC236}">
                <a16:creationId xmlns:a16="http://schemas.microsoft.com/office/drawing/2014/main" id="{95BE8177-48FC-4CCB-9431-9D523E5F4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E5DB7A-7194-4333-858C-9A7D3291A3B5}" type="slidenum">
              <a:rPr lang="ru-RU" altLang="ru-BY"/>
              <a:pPr/>
              <a:t>‹#›</a:t>
            </a:fld>
            <a:endParaRPr lang="ru-RU" altLang="ru-BY"/>
          </a:p>
        </p:txBody>
      </p:sp>
    </p:spTree>
    <p:extLst>
      <p:ext uri="{BB962C8B-B14F-4D97-AF65-F5344CB8AC3E}">
        <p14:creationId xmlns:p14="http://schemas.microsoft.com/office/powerpoint/2010/main" val="1247859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45F9C8-3DD5-4DCD-A36F-58CA4895AC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9A4E34-9FB8-4A52-B884-252C4C074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24622A-CAED-4218-8D1C-7AAD928FB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</a:lstStyle>
          <a:p>
            <a:fld id="{AF554956-E08C-4ACE-B1CC-6265BBFC2E92}" type="slidenum">
              <a:rPr lang="ru-RU" altLang="ru-BY"/>
              <a:pPr/>
              <a:t>‹#›</a:t>
            </a:fld>
            <a:endParaRPr lang="ru-RU" altLang="ru-BY"/>
          </a:p>
        </p:txBody>
      </p:sp>
    </p:spTree>
    <p:extLst>
      <p:ext uri="{BB962C8B-B14F-4D97-AF65-F5344CB8AC3E}">
        <p14:creationId xmlns:p14="http://schemas.microsoft.com/office/powerpoint/2010/main" val="41800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26">
            <a:extLst>
              <a:ext uri="{FF2B5EF4-FFF2-40B4-BE49-F238E27FC236}">
                <a16:creationId xmlns:a16="http://schemas.microsoft.com/office/drawing/2014/main" id="{F6FEB032-66FC-40E9-8D35-FFDAA5914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3">
            <a:extLst>
              <a:ext uri="{FF2B5EF4-FFF2-40B4-BE49-F238E27FC236}">
                <a16:creationId xmlns:a16="http://schemas.microsoft.com/office/drawing/2014/main" id="{CEAE59C6-428B-4999-8082-761C3E4AD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5">
            <a:extLst>
              <a:ext uri="{FF2B5EF4-FFF2-40B4-BE49-F238E27FC236}">
                <a16:creationId xmlns:a16="http://schemas.microsoft.com/office/drawing/2014/main" id="{7F7F9BB6-0D62-4EDE-8B85-347228D40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A8E3C0-4FF1-44C0-9D9F-B1C7FBE75898}" type="slidenum">
              <a:rPr lang="ru-RU" altLang="ru-BY"/>
              <a:pPr/>
              <a:t>‹#›</a:t>
            </a:fld>
            <a:endParaRPr lang="ru-RU" altLang="ru-BY"/>
          </a:p>
        </p:txBody>
      </p:sp>
    </p:spTree>
    <p:extLst>
      <p:ext uri="{BB962C8B-B14F-4D97-AF65-F5344CB8AC3E}">
        <p14:creationId xmlns:p14="http://schemas.microsoft.com/office/powerpoint/2010/main" val="1166532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26">
            <a:extLst>
              <a:ext uri="{FF2B5EF4-FFF2-40B4-BE49-F238E27FC236}">
                <a16:creationId xmlns:a16="http://schemas.microsoft.com/office/drawing/2014/main" id="{71F8BC41-BBB6-48E5-8024-185F31399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3">
            <a:extLst>
              <a:ext uri="{FF2B5EF4-FFF2-40B4-BE49-F238E27FC236}">
                <a16:creationId xmlns:a16="http://schemas.microsoft.com/office/drawing/2014/main" id="{22BA2066-EB56-4D24-9309-79330DD02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>
            <a:extLst>
              <a:ext uri="{FF2B5EF4-FFF2-40B4-BE49-F238E27FC236}">
                <a16:creationId xmlns:a16="http://schemas.microsoft.com/office/drawing/2014/main" id="{971846E4-ACBD-4EA8-B452-61D8E89AF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F10C12-DEDB-4F94-8744-A87F63C8DEC2}" type="slidenum">
              <a:rPr lang="ru-RU" altLang="ru-BY"/>
              <a:pPr/>
              <a:t>‹#›</a:t>
            </a:fld>
            <a:endParaRPr lang="ru-RU" altLang="ru-BY"/>
          </a:p>
        </p:txBody>
      </p:sp>
    </p:spTree>
    <p:extLst>
      <p:ext uri="{BB962C8B-B14F-4D97-AF65-F5344CB8AC3E}">
        <p14:creationId xmlns:p14="http://schemas.microsoft.com/office/powerpoint/2010/main" val="1527739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6">
            <a:extLst>
              <a:ext uri="{FF2B5EF4-FFF2-40B4-BE49-F238E27FC236}">
                <a16:creationId xmlns:a16="http://schemas.microsoft.com/office/drawing/2014/main" id="{275134AD-2FC6-48C8-9C96-1D4EB6E86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076D4D1-DE7F-44D6-84B7-53058D950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5">
            <a:extLst>
              <a:ext uri="{FF2B5EF4-FFF2-40B4-BE49-F238E27FC236}">
                <a16:creationId xmlns:a16="http://schemas.microsoft.com/office/drawing/2014/main" id="{C3D27E77-C712-406A-8E88-04021BB77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0B964-915A-42C2-AD2A-6B524B3BD22B}" type="slidenum">
              <a:rPr lang="ru-RU" altLang="ru-BY"/>
              <a:pPr/>
              <a:t>‹#›</a:t>
            </a:fld>
            <a:endParaRPr lang="ru-RU" altLang="ru-BY"/>
          </a:p>
        </p:txBody>
      </p:sp>
    </p:spTree>
    <p:extLst>
      <p:ext uri="{BB962C8B-B14F-4D97-AF65-F5344CB8AC3E}">
        <p14:creationId xmlns:p14="http://schemas.microsoft.com/office/powerpoint/2010/main" val="2664206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6">
            <a:extLst>
              <a:ext uri="{FF2B5EF4-FFF2-40B4-BE49-F238E27FC236}">
                <a16:creationId xmlns:a16="http://schemas.microsoft.com/office/drawing/2014/main" id="{9467F050-69B3-4D63-8276-C05FC3481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3">
            <a:extLst>
              <a:ext uri="{FF2B5EF4-FFF2-40B4-BE49-F238E27FC236}">
                <a16:creationId xmlns:a16="http://schemas.microsoft.com/office/drawing/2014/main" id="{0D416B21-285E-415B-A547-082FABD77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5">
            <a:extLst>
              <a:ext uri="{FF2B5EF4-FFF2-40B4-BE49-F238E27FC236}">
                <a16:creationId xmlns:a16="http://schemas.microsoft.com/office/drawing/2014/main" id="{581671DD-D65D-49F9-8BD8-C4FCB5B8D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7157F2-A110-4B68-BC04-67C755410F42}" type="slidenum">
              <a:rPr lang="ru-RU" altLang="ru-BY"/>
              <a:pPr/>
              <a:t>‹#›</a:t>
            </a:fld>
            <a:endParaRPr lang="ru-RU" altLang="ru-BY"/>
          </a:p>
        </p:txBody>
      </p:sp>
    </p:spTree>
    <p:extLst>
      <p:ext uri="{BB962C8B-B14F-4D97-AF65-F5344CB8AC3E}">
        <p14:creationId xmlns:p14="http://schemas.microsoft.com/office/powerpoint/2010/main" val="3019498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26">
            <a:extLst>
              <a:ext uri="{FF2B5EF4-FFF2-40B4-BE49-F238E27FC236}">
                <a16:creationId xmlns:a16="http://schemas.microsoft.com/office/drawing/2014/main" id="{FA6F4DDF-236F-405C-9212-92EF169B1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3">
            <a:extLst>
              <a:ext uri="{FF2B5EF4-FFF2-40B4-BE49-F238E27FC236}">
                <a16:creationId xmlns:a16="http://schemas.microsoft.com/office/drawing/2014/main" id="{97AF0118-1F95-4AE2-ABD5-58AE285FE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5">
            <a:extLst>
              <a:ext uri="{FF2B5EF4-FFF2-40B4-BE49-F238E27FC236}">
                <a16:creationId xmlns:a16="http://schemas.microsoft.com/office/drawing/2014/main" id="{36A1FAEE-64F9-4106-99BA-6B038091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D99559-5CF8-41BB-8067-F845957B6DE2}" type="slidenum">
              <a:rPr lang="ru-RU" altLang="ru-BY"/>
              <a:pPr/>
              <a:t>‹#›</a:t>
            </a:fld>
            <a:endParaRPr lang="ru-RU" altLang="ru-BY"/>
          </a:p>
        </p:txBody>
      </p:sp>
    </p:spTree>
    <p:extLst>
      <p:ext uri="{BB962C8B-B14F-4D97-AF65-F5344CB8AC3E}">
        <p14:creationId xmlns:p14="http://schemas.microsoft.com/office/powerpoint/2010/main" val="3877675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66073CD-CA91-4748-96B2-610CDA62A8AF}"/>
              </a:ext>
            </a:extLst>
          </p:cNvPr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EAD4BC2-C23F-4F9D-8CBF-E90F404EE7AC}"/>
              </a:ext>
            </a:extLst>
          </p:cNvPr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7" name="Дата 4">
            <a:extLst>
              <a:ext uri="{FF2B5EF4-FFF2-40B4-BE49-F238E27FC236}">
                <a16:creationId xmlns:a16="http://schemas.microsoft.com/office/drawing/2014/main" id="{C6484195-571C-4B34-B522-E4A72265F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5">
            <a:extLst>
              <a:ext uri="{FF2B5EF4-FFF2-40B4-BE49-F238E27FC236}">
                <a16:creationId xmlns:a16="http://schemas.microsoft.com/office/drawing/2014/main" id="{41BFF322-48B3-4EA3-B7DE-8597DF77A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>
            <a:extLst>
              <a:ext uri="{FF2B5EF4-FFF2-40B4-BE49-F238E27FC236}">
                <a16:creationId xmlns:a16="http://schemas.microsoft.com/office/drawing/2014/main" id="{FCD66B87-F519-4413-9B18-2A11AFF4D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80D42-C42E-467A-A892-AF1CB7D2632A}" type="slidenum">
              <a:rPr lang="ru-RU" altLang="ru-BY"/>
              <a:pPr/>
              <a:t>‹#›</a:t>
            </a:fld>
            <a:endParaRPr lang="ru-RU" altLang="ru-BY"/>
          </a:p>
        </p:txBody>
      </p:sp>
    </p:spTree>
    <p:extLst>
      <p:ext uri="{BB962C8B-B14F-4D97-AF65-F5344CB8AC3E}">
        <p14:creationId xmlns:p14="http://schemas.microsoft.com/office/powerpoint/2010/main" val="18755573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6EB559A-B2F8-49B5-B3F9-8B29BC2360B6}"/>
              </a:ext>
            </a:extLst>
          </p:cNvPr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19A0DE7-022F-4E68-89A2-B3A19D23D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30" name="Текст 30">
            <a:extLst>
              <a:ext uri="{FF2B5EF4-FFF2-40B4-BE49-F238E27FC236}">
                <a16:creationId xmlns:a16="http://schemas.microsoft.com/office/drawing/2014/main" id="{886373B1-F348-46F4-A631-F862E00D82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BY"/>
              <a:t>Образец текста</a:t>
            </a:r>
          </a:p>
          <a:p>
            <a:pPr lvl="1"/>
            <a:r>
              <a:rPr lang="ru-RU" altLang="ru-BY"/>
              <a:t>Второй уровень</a:t>
            </a:r>
          </a:p>
          <a:p>
            <a:pPr lvl="2"/>
            <a:r>
              <a:rPr lang="ru-RU" altLang="ru-BY"/>
              <a:t>Третий уровень</a:t>
            </a:r>
          </a:p>
          <a:p>
            <a:pPr lvl="3"/>
            <a:r>
              <a:rPr lang="ru-RU" altLang="ru-BY"/>
              <a:t>Четвертый уровень</a:t>
            </a:r>
          </a:p>
          <a:p>
            <a:pPr lvl="4"/>
            <a:r>
              <a:rPr lang="ru-RU" altLang="ru-BY"/>
              <a:t>Пятый уровень</a:t>
            </a:r>
            <a:endParaRPr lang="en-US" altLang="ru-BY"/>
          </a:p>
        </p:txBody>
      </p:sp>
      <p:sp>
        <p:nvSpPr>
          <p:cNvPr id="27" name="Дата 26">
            <a:extLst>
              <a:ext uri="{FF2B5EF4-FFF2-40B4-BE49-F238E27FC236}">
                <a16:creationId xmlns:a16="http://schemas.microsoft.com/office/drawing/2014/main" id="{95429302-7F8C-4A5D-9040-65477F25D6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7EDF676-42A5-417E-886C-8DD29D91ED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93032556-B0EA-40D4-902B-9227DC4C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solidFill>
                  <a:schemeClr val="tx2"/>
                </a:solidFill>
              </a:defRPr>
            </a:lvl1pPr>
          </a:lstStyle>
          <a:p>
            <a:fld id="{17198476-C5A6-4E03-831E-F9B4655B7978}" type="slidenum">
              <a:rPr lang="ru-RU" altLang="ru-BY"/>
              <a:pPr/>
              <a:t>‹#›</a:t>
            </a:fld>
            <a:endParaRPr lang="ru-RU" altLang="ru-B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anose="020B0603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anose="020B0603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anose="020B0603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anose="020B0603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anose="020B0603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anose="020B0603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anose="020B0603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anose="020B0603020202020204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anose="05020102010507070707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6585CF"/>
        </a:buClr>
        <a:buSzPct val="80000"/>
        <a:buFont typeface="Wingdings 2" panose="05020102010507070707" pitchFamily="18" charset="2"/>
        <a:buChar char=""/>
        <a:defRPr sz="2300" kern="1200">
          <a:solidFill>
            <a:srgbClr val="C18DFF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6585CF"/>
        </a:buClr>
        <a:buSzPct val="60000"/>
        <a:buFont typeface="Wingdings" panose="05000000000000000000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6585CF"/>
        </a:buClr>
        <a:buSzPct val="80000"/>
        <a:buFont typeface="Wingdings 2" panose="05020102010507070707" pitchFamily="18" charset="2"/>
        <a:buChar char=""/>
        <a:defRPr sz="2000" kern="1200">
          <a:solidFill>
            <a:srgbClr val="C18DFF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6585CF"/>
        </a:buClr>
        <a:buSzPct val="70000"/>
        <a:buFont typeface="Wingdings" panose="05000000000000000000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>
            <a:extLst>
              <a:ext uri="{FF2B5EF4-FFF2-40B4-BE49-F238E27FC236}">
                <a16:creationId xmlns:a16="http://schemas.microsoft.com/office/drawing/2014/main" id="{EF1C8311-3922-4A4D-A167-B824D5FA56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 flipV="1">
            <a:off x="8381999" y="476672"/>
            <a:ext cx="45719" cy="5672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ru-RU" dirty="0">
                <a:solidFill>
                  <a:srgbClr val="33CC33"/>
                </a:solidFill>
              </a:rPr>
            </a:br>
            <a:r>
              <a:rPr lang="ru-RU" dirty="0">
                <a:solidFill>
                  <a:srgbClr val="33CC33"/>
                </a:solidFill>
              </a:rPr>
              <a:t> </a:t>
            </a:r>
          </a:p>
        </p:txBody>
      </p:sp>
      <p:sp>
        <p:nvSpPr>
          <p:cNvPr id="13315" name="Подзаголовок 2">
            <a:extLst>
              <a:ext uri="{FF2B5EF4-FFF2-40B4-BE49-F238E27FC236}">
                <a16:creationId xmlns:a16="http://schemas.microsoft.com/office/drawing/2014/main" id="{A644EB55-A682-4FDD-B230-A1862B6BF5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0788" y="404813"/>
            <a:ext cx="2228850" cy="1079500"/>
          </a:xfrm>
        </p:spPr>
        <p:txBody>
          <a:bodyPr/>
          <a:lstStyle/>
          <a:p>
            <a:pPr eaLnBrk="1" hangingPunct="1"/>
            <a:r>
              <a:rPr lang="ru-RU" altLang="ru-BY" dirty="0"/>
              <a:t>                                                     </a:t>
            </a:r>
            <a:r>
              <a:rPr lang="ru-RU" altLang="ru-BY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05.11.2024</a:t>
            </a:r>
          </a:p>
        </p:txBody>
      </p:sp>
      <p:sp>
        <p:nvSpPr>
          <p:cNvPr id="13316" name="TextBox 2">
            <a:extLst>
              <a:ext uri="{FF2B5EF4-FFF2-40B4-BE49-F238E27FC236}">
                <a16:creationId xmlns:a16="http://schemas.microsoft.com/office/drawing/2014/main" id="{70FE42E3-A799-499A-AC3D-66FAC16BD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205038"/>
            <a:ext cx="83058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0066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66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66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66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66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FF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BY" sz="2400" b="1">
                <a:solidFill>
                  <a:srgbClr val="F4F3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 час </a:t>
            </a:r>
          </a:p>
          <a:p>
            <a:pPr algn="ctr"/>
            <a:r>
              <a:rPr lang="ru-RU" altLang="ru-BY" sz="2400" b="1">
                <a:solidFill>
                  <a:srgbClr val="F4F3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«Лагеря смерти. Лагеря для военнопленных на оккупированной территории БССР. Уничтожение еврейского населения»</a:t>
            </a:r>
            <a:endParaRPr lang="ru-BY" altLang="ru-BY" sz="2400">
              <a:solidFill>
                <a:srgbClr val="F4F3F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BY" altLang="ru-BY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>
            <a:extLst>
              <a:ext uri="{FF2B5EF4-FFF2-40B4-BE49-F238E27FC236}">
                <a16:creationId xmlns:a16="http://schemas.microsoft.com/office/drawing/2014/main" id="{8A0B3C1B-7613-4666-B4E8-C718C671E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0675"/>
            <a:ext cx="7242175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2531" name="Рисунок 3">
            <a:extLst>
              <a:ext uri="{FF2B5EF4-FFF2-40B4-BE49-F238E27FC236}">
                <a16:creationId xmlns:a16="http://schemas.microsoft.com/office/drawing/2014/main" id="{2B659348-C317-44B5-BE76-E1031A1ED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506413"/>
            <a:ext cx="7345363" cy="584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1">
            <a:extLst>
              <a:ext uri="{FF2B5EF4-FFF2-40B4-BE49-F238E27FC236}">
                <a16:creationId xmlns:a16="http://schemas.microsoft.com/office/drawing/2014/main" id="{63CC630E-C9DD-42C4-A71B-94EC5432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92150"/>
            <a:ext cx="3900487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Рисунок 2">
            <a:extLst>
              <a:ext uri="{FF2B5EF4-FFF2-40B4-BE49-F238E27FC236}">
                <a16:creationId xmlns:a16="http://schemas.microsoft.com/office/drawing/2014/main" id="{7A7039D0-B86D-47A8-AB7D-BA53B2906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2150"/>
            <a:ext cx="3744913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Рисунок 3">
            <a:extLst>
              <a:ext uri="{FF2B5EF4-FFF2-40B4-BE49-F238E27FC236}">
                <a16:creationId xmlns:a16="http://schemas.microsoft.com/office/drawing/2014/main" id="{147CAE6B-DF84-480D-8DE0-DB4280B87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408363"/>
            <a:ext cx="4464050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Рисунок 4">
            <a:extLst>
              <a:ext uri="{FF2B5EF4-FFF2-40B4-BE49-F238E27FC236}">
                <a16:creationId xmlns:a16="http://schemas.microsoft.com/office/drawing/2014/main" id="{92A904FB-96E9-416C-975F-FA730FB6F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3336925"/>
            <a:ext cx="3744913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1">
            <a:extLst>
              <a:ext uri="{FF2B5EF4-FFF2-40B4-BE49-F238E27FC236}">
                <a16:creationId xmlns:a16="http://schemas.microsoft.com/office/drawing/2014/main" id="{CADC66B5-6522-4566-AE3F-9AF42BEDA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4752975" cy="327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Рисунок 2">
            <a:extLst>
              <a:ext uri="{FF2B5EF4-FFF2-40B4-BE49-F238E27FC236}">
                <a16:creationId xmlns:a16="http://schemas.microsoft.com/office/drawing/2014/main" id="{8C4C5FC4-751E-4AB9-BDFD-63F227241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85738"/>
            <a:ext cx="3890963" cy="334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Рисунок 3">
            <a:extLst>
              <a:ext uri="{FF2B5EF4-FFF2-40B4-BE49-F238E27FC236}">
                <a16:creationId xmlns:a16="http://schemas.microsoft.com/office/drawing/2014/main" id="{8E7708CB-8BC8-445D-98EF-C2041BB65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3530600"/>
            <a:ext cx="43672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Рисунок 4">
            <a:extLst>
              <a:ext uri="{FF2B5EF4-FFF2-40B4-BE49-F238E27FC236}">
                <a16:creationId xmlns:a16="http://schemas.microsoft.com/office/drawing/2014/main" id="{CAC1D9CE-9FA0-47AA-A503-C118E4BF1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492500"/>
            <a:ext cx="4011612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FAA5C1-D153-4DBB-AFC5-8D6319823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4652963"/>
            <a:ext cx="6784975" cy="16002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pic>
        <p:nvPicPr>
          <p:cNvPr id="25603" name="Рисунок 2">
            <a:extLst>
              <a:ext uri="{FF2B5EF4-FFF2-40B4-BE49-F238E27FC236}">
                <a16:creationId xmlns:a16="http://schemas.microsoft.com/office/drawing/2014/main" id="{D52AB5E3-93EB-4E41-A5D3-EDB37C1F2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7993062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62460AD3-1D4F-440A-AE9F-83D4CE3BE3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0900" y="333375"/>
            <a:ext cx="7391400" cy="48958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z="2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611C2-8EAA-45C5-BD05-E7BEF6C43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563" y="1143000"/>
            <a:ext cx="3429000" cy="2057400"/>
          </a:xfrm>
        </p:spPr>
        <p:txBody>
          <a:bodyPr/>
          <a:lstStyle/>
          <a:p>
            <a:pPr eaLnBrk="1" hangingPunct="1">
              <a:defRPr/>
            </a:pPr>
            <a:endParaRPr lang="x-none"/>
          </a:p>
        </p:txBody>
      </p:sp>
      <p:sp>
        <p:nvSpPr>
          <p:cNvPr id="26627" name="Текст 2">
            <a:extLst>
              <a:ext uri="{FF2B5EF4-FFF2-40B4-BE49-F238E27FC236}">
                <a16:creationId xmlns:a16="http://schemas.microsoft.com/office/drawing/2014/main" id="{93B362A9-3507-4B25-A34E-B37436DA16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89563" y="3282950"/>
            <a:ext cx="3429000" cy="1920875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BY" altLang="ru-BY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095A74-927C-4BA8-9EB9-4AC44601047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686" r="14686"/>
          <a:stretch>
            <a:fillRect/>
          </a:stretch>
        </p:blipFill>
        <p:spPr>
          <a:xfrm>
            <a:off x="107504" y="404664"/>
            <a:ext cx="8640960" cy="612068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1">
            <a:extLst>
              <a:ext uri="{FF2B5EF4-FFF2-40B4-BE49-F238E27FC236}">
                <a16:creationId xmlns:a16="http://schemas.microsoft.com/office/drawing/2014/main" id="{8D3DDCCE-8DF1-4014-AC02-F7FC04BBC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33375"/>
            <a:ext cx="3024187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Рисунок 2">
            <a:extLst>
              <a:ext uri="{FF2B5EF4-FFF2-40B4-BE49-F238E27FC236}">
                <a16:creationId xmlns:a16="http://schemas.microsoft.com/office/drawing/2014/main" id="{9AD060E2-F301-4511-9D68-6F8882321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04813"/>
            <a:ext cx="4176712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Рисунок 3">
            <a:extLst>
              <a:ext uri="{FF2B5EF4-FFF2-40B4-BE49-F238E27FC236}">
                <a16:creationId xmlns:a16="http://schemas.microsoft.com/office/drawing/2014/main" id="{E77659D9-B1C7-4E08-9BF2-FE6384C2A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644900"/>
            <a:ext cx="7416800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1D35CF-8D4E-494C-810A-C858532AE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0675"/>
            <a:ext cx="7242175" cy="1143000"/>
          </a:xfrm>
        </p:spPr>
        <p:txBody>
          <a:bodyPr/>
          <a:lstStyle/>
          <a:p>
            <a:pPr eaLnBrk="1" hangingPunct="1">
              <a:defRPr/>
            </a:pPr>
            <a:endParaRPr lang="x-none"/>
          </a:p>
        </p:txBody>
      </p:sp>
      <p:pic>
        <p:nvPicPr>
          <p:cNvPr id="28675" name="Рисунок 2">
            <a:extLst>
              <a:ext uri="{FF2B5EF4-FFF2-40B4-BE49-F238E27FC236}">
                <a16:creationId xmlns:a16="http://schemas.microsoft.com/office/drawing/2014/main" id="{66F71058-C30B-46EA-AA32-BF9F0E71A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782638"/>
            <a:ext cx="6775450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1F67ED1-897C-41D5-B152-814F72CC0554}"/>
              </a:ext>
            </a:extLst>
          </p:cNvPr>
          <p:cNvSpPr txBox="1"/>
          <p:nvPr/>
        </p:nvSpPr>
        <p:spPr>
          <a:xfrm>
            <a:off x="179388" y="1052513"/>
            <a:ext cx="8785225" cy="363378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1600">
                <a:solidFill>
                  <a:srgbClr val="0066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66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66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66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66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FF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altLang="x-none" sz="1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 </a:t>
            </a:r>
            <a:r>
              <a:rPr lang="ru-RU" altLang="x-none" sz="18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понимания необходимости сохранения исторической правды о преступлениях нацистов и их пособников в отношении белорусского народа в годы Великой Отечественной войны. </a:t>
            </a:r>
            <a:endParaRPr lang="x-none" altLang="x-none" sz="1800" dirty="0">
              <a:solidFill>
                <a:schemeClr val="bg2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altLang="x-none" sz="1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</a:t>
            </a:r>
            <a:endParaRPr lang="x-none" altLang="x-none" sz="1800" dirty="0">
              <a:solidFill>
                <a:schemeClr val="bg2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altLang="x-none" sz="1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</a:t>
            </a:r>
            <a:r>
              <a:rPr lang="ru-RU" altLang="x-none" sz="18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x-none" sz="1800" i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Светлая    память всем погибшим!</a:t>
            </a:r>
            <a:r>
              <a:rPr lang="ru-RU" altLang="x-none" sz="18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altLang="x-none" sz="1800" i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Вечная слава их бессмертному подвигу  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altLang="x-none" sz="1800" i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во имя мира для будущих поколений!»</a:t>
            </a:r>
            <a:endParaRPr lang="x-none" altLang="x-none" sz="1800" dirty="0">
              <a:solidFill>
                <a:schemeClr val="bg2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altLang="x-none" sz="1800" i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x-none" altLang="x-none" sz="1800" dirty="0">
              <a:solidFill>
                <a:schemeClr val="bg2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ru-RU" altLang="x-none" sz="18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обращения Президента Республики Беларусь </a:t>
            </a:r>
            <a:r>
              <a:rPr lang="ru-RU" altLang="x-none" sz="18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</a:t>
            </a:r>
            <a:r>
              <a:rPr lang="ru-RU" altLang="x-none" sz="180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altLang="x-none" sz="180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Лукашенко </a:t>
            </a:r>
            <a:r>
              <a:rPr lang="ru-RU" altLang="x-none" sz="18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соотечественникам по случаю 80-летия трагедии в Хатыни</a:t>
            </a:r>
            <a:r>
              <a:rPr lang="ru-RU" altLang="x-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x-none" altLang="x-none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Заголовок 1">
            <a:extLst>
              <a:ext uri="{FF2B5EF4-FFF2-40B4-BE49-F238E27FC236}">
                <a16:creationId xmlns:a16="http://schemas.microsoft.com/office/drawing/2014/main" id="{38037407-BF42-402C-BBD2-E3224200E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5363" name="Объект 2">
            <a:extLst>
              <a:ext uri="{FF2B5EF4-FFF2-40B4-BE49-F238E27FC236}">
                <a16:creationId xmlns:a16="http://schemas.microsoft.com/office/drawing/2014/main" id="{49C91B49-AD84-420D-B2CE-D353FA3036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0988" y="549275"/>
            <a:ext cx="7531100" cy="575945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Заголовок 1">
            <a:extLst>
              <a:ext uri="{FF2B5EF4-FFF2-40B4-BE49-F238E27FC236}">
                <a16:creationId xmlns:a16="http://schemas.microsoft.com/office/drawing/2014/main" id="{09A25B03-BDF3-47FC-807E-5F0D3FFB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6387" name="Объект 2">
            <a:extLst>
              <a:ext uri="{FF2B5EF4-FFF2-40B4-BE49-F238E27FC236}">
                <a16:creationId xmlns:a16="http://schemas.microsoft.com/office/drawing/2014/main" id="{74F1E23A-DA90-4FD1-93A3-900D9D4F6E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836613"/>
            <a:ext cx="6985000" cy="5199062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Заголовок 1">
            <a:extLst>
              <a:ext uri="{FF2B5EF4-FFF2-40B4-BE49-F238E27FC236}">
                <a16:creationId xmlns:a16="http://schemas.microsoft.com/office/drawing/2014/main" id="{A046DC47-F962-422F-8668-5E1CBE57F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7411" name="Объект 2">
            <a:extLst>
              <a:ext uri="{FF2B5EF4-FFF2-40B4-BE49-F238E27FC236}">
                <a16:creationId xmlns:a16="http://schemas.microsoft.com/office/drawing/2014/main" id="{BA7E4CCC-9C72-4A17-80FB-E9F831F2C6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455738"/>
            <a:ext cx="3168650" cy="4344987"/>
          </a:xfrm>
        </p:spPr>
      </p:pic>
      <p:pic>
        <p:nvPicPr>
          <p:cNvPr id="17412" name="Рисунок 3">
            <a:extLst>
              <a:ext uri="{FF2B5EF4-FFF2-40B4-BE49-F238E27FC236}">
                <a16:creationId xmlns:a16="http://schemas.microsoft.com/office/drawing/2014/main" id="{E5E87EBF-5EFF-456F-8BB3-984C98CBE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455738"/>
            <a:ext cx="4276725" cy="434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Заголовок 1">
            <a:extLst>
              <a:ext uri="{FF2B5EF4-FFF2-40B4-BE49-F238E27FC236}">
                <a16:creationId xmlns:a16="http://schemas.microsoft.com/office/drawing/2014/main" id="{7886B820-7EA5-4C7E-8BCF-640247C33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8435" name="Объект 2">
            <a:extLst>
              <a:ext uri="{FF2B5EF4-FFF2-40B4-BE49-F238E27FC236}">
                <a16:creationId xmlns:a16="http://schemas.microsoft.com/office/drawing/2014/main" id="{5B71DD70-44D4-4469-A7B6-25A2EB6032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981075"/>
            <a:ext cx="7056438" cy="5184775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Заголовок 1">
            <a:extLst>
              <a:ext uri="{FF2B5EF4-FFF2-40B4-BE49-F238E27FC236}">
                <a16:creationId xmlns:a16="http://schemas.microsoft.com/office/drawing/2014/main" id="{3D4ED6A1-D81A-481C-ABC1-64167AE5E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9459" name="Объект 2">
            <a:extLst>
              <a:ext uri="{FF2B5EF4-FFF2-40B4-BE49-F238E27FC236}">
                <a16:creationId xmlns:a16="http://schemas.microsoft.com/office/drawing/2014/main" id="{C237F324-8E9E-4B9F-9DB6-19B1F3FECC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9963" y="892175"/>
            <a:ext cx="6915150" cy="520541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>
            <a:extLst>
              <a:ext uri="{FF2B5EF4-FFF2-40B4-BE49-F238E27FC236}">
                <a16:creationId xmlns:a16="http://schemas.microsoft.com/office/drawing/2014/main" id="{97013103-1213-4273-ACF6-5624F327B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0675"/>
            <a:ext cx="7242175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3D4A45-6B6A-4961-9C43-C80F64CE1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825" y="609600"/>
            <a:ext cx="7558088" cy="639763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3600" dirty="0">
              <a:solidFill>
                <a:srgbClr val="FFC000"/>
              </a:solidFill>
            </a:endParaRPr>
          </a:p>
        </p:txBody>
      </p:sp>
      <p:sp>
        <p:nvSpPr>
          <p:cNvPr id="20484" name="Текст 4">
            <a:extLst>
              <a:ext uri="{FF2B5EF4-FFF2-40B4-BE49-F238E27FC236}">
                <a16:creationId xmlns:a16="http://schemas.microsoft.com/office/drawing/2014/main" id="{A7EE3618-729B-4BC8-81BE-0FCB8D515188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178300" y="5867400"/>
            <a:ext cx="3521075" cy="457200"/>
          </a:xfrm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ru-BY" altLang="ru-BY"/>
          </a:p>
        </p:txBody>
      </p:sp>
      <p:pic>
        <p:nvPicPr>
          <p:cNvPr id="20485" name="Объект 1">
            <a:extLst>
              <a:ext uri="{FF2B5EF4-FFF2-40B4-BE49-F238E27FC236}">
                <a16:creationId xmlns:a16="http://schemas.microsoft.com/office/drawing/2014/main" id="{5D0420CB-B845-406B-AC57-AADAE28C3EBA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1713" y="468313"/>
            <a:ext cx="7140575" cy="5921375"/>
          </a:xfrm>
        </p:spPr>
      </p:pic>
      <p:sp>
        <p:nvSpPr>
          <p:cNvPr id="20486" name="Объект 5">
            <a:extLst>
              <a:ext uri="{FF2B5EF4-FFF2-40B4-BE49-F238E27FC236}">
                <a16:creationId xmlns:a16="http://schemas.microsoft.com/office/drawing/2014/main" id="{2C24ACC9-C5FB-471B-8BB2-5938798464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72450" y="1328738"/>
            <a:ext cx="130175" cy="3048000"/>
          </a:xfrm>
        </p:spPr>
        <p:txBody>
          <a:bodyPr/>
          <a:lstStyle/>
          <a:p>
            <a:pPr eaLnBrk="1" hangingPunct="1"/>
            <a:endParaRPr lang="ru-BY" altLang="ru-BY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1">
            <a:extLst>
              <a:ext uri="{FF2B5EF4-FFF2-40B4-BE49-F238E27FC236}">
                <a16:creationId xmlns:a16="http://schemas.microsoft.com/office/drawing/2014/main" id="{BF7151B7-66DD-4A67-9330-A74903F48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20713"/>
            <a:ext cx="734377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Другая 1">
      <a:dk1>
        <a:srgbClr val="B367FF"/>
      </a:dk1>
      <a:lt1>
        <a:srgbClr val="8D1BFF"/>
      </a:lt1>
      <a:dk2>
        <a:srgbClr val="8D1BFF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1">
    <a:dk1>
      <a:srgbClr val="B367FF"/>
    </a:dk1>
    <a:lt1>
      <a:srgbClr val="8D1BFF"/>
    </a:lt1>
    <a:dk2>
      <a:srgbClr val="8D1BFF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6945</TotalTime>
  <Words>89</Words>
  <Application>Microsoft Office PowerPoint</Application>
  <PresentationFormat>Экран (4:3)</PresentationFormat>
  <Paragraphs>12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Times New Roman</vt:lpstr>
      <vt:lpstr>Trebuchet MS</vt:lpstr>
      <vt:lpstr>Wingdings</vt:lpstr>
      <vt:lpstr>Wingdings 2</vt:lpstr>
      <vt:lpstr>Изящная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Объекты каталога Шарля Месье</dc:title>
  <dc:creator>User</dc:creator>
  <cp:lastModifiedBy>Proger</cp:lastModifiedBy>
  <cp:revision>334</cp:revision>
  <dcterms:created xsi:type="dcterms:W3CDTF">2007-05-04T11:41:37Z</dcterms:created>
  <dcterms:modified xsi:type="dcterms:W3CDTF">2025-05-19T10:14:23Z</dcterms:modified>
</cp:coreProperties>
</file>