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331" r:id="rId5"/>
    <p:sldId id="260" r:id="rId6"/>
    <p:sldId id="261" r:id="rId7"/>
    <p:sldId id="324" r:id="rId8"/>
    <p:sldId id="263" r:id="rId9"/>
    <p:sldId id="265" r:id="rId10"/>
    <p:sldId id="266" r:id="rId11"/>
    <p:sldId id="267" r:id="rId12"/>
    <p:sldId id="268" r:id="rId13"/>
    <p:sldId id="271" r:id="rId14"/>
    <p:sldId id="325" r:id="rId15"/>
    <p:sldId id="282" r:id="rId16"/>
    <p:sldId id="279" r:id="rId17"/>
    <p:sldId id="326" r:id="rId18"/>
    <p:sldId id="272" r:id="rId19"/>
    <p:sldId id="273" r:id="rId20"/>
    <p:sldId id="327" r:id="rId21"/>
    <p:sldId id="274" r:id="rId22"/>
    <p:sldId id="275" r:id="rId23"/>
    <p:sldId id="328" r:id="rId24"/>
    <p:sldId id="276" r:id="rId25"/>
    <p:sldId id="277" r:id="rId26"/>
    <p:sldId id="280" r:id="rId27"/>
    <p:sldId id="281" r:id="rId28"/>
    <p:sldId id="329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333" r:id="rId38"/>
    <p:sldId id="334" r:id="rId39"/>
    <p:sldId id="335" r:id="rId40"/>
    <p:sldId id="332" r:id="rId41"/>
    <p:sldId id="320" r:id="rId42"/>
    <p:sldId id="262" r:id="rId43"/>
    <p:sldId id="321" r:id="rId44"/>
    <p:sldId id="336" r:id="rId45"/>
    <p:sldId id="337" r:id="rId46"/>
    <p:sldId id="33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0" autoAdjust="0"/>
    <p:restoredTop sz="94660"/>
  </p:normalViewPr>
  <p:slideViewPr>
    <p:cSldViewPr>
      <p:cViewPr>
        <p:scale>
          <a:sx n="59" d="100"/>
          <a:sy n="59" d="100"/>
        </p:scale>
        <p:origin x="-153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BFADA-453E-44D8-8868-05B8D1048174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6E538-ED06-4C7A-A03E-A589A66F5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86;&#1075;&#1086;&#1089;&#1090;\minus-dlya-prezentacii-dlya-prezentacii.mp3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357166"/>
            <a:ext cx="8858312" cy="12003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Погост – край чудес</a:t>
            </a:r>
            <a:endParaRPr lang="ru-RU" sz="7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4284156.jpg"/>
          <p:cNvPicPr>
            <a:picLocks noChangeAspect="1"/>
          </p:cNvPicPr>
          <p:nvPr/>
        </p:nvPicPr>
        <p:blipFill>
          <a:blip r:embed="rId2" cstate="print"/>
          <a:srcRect l="16406" r="16406"/>
          <a:stretch>
            <a:fillRect/>
          </a:stretch>
        </p:blipFill>
        <p:spPr>
          <a:xfrm>
            <a:off x="928662" y="-10813"/>
            <a:ext cx="6929454" cy="68688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4284850.jpg"/>
          <p:cNvPicPr>
            <a:picLocks noChangeAspect="1"/>
          </p:cNvPicPr>
          <p:nvPr/>
        </p:nvPicPr>
        <p:blipFill>
          <a:blip r:embed="rId2" cstate="print"/>
          <a:srcRect l="17187" r="17187" b="-12613"/>
          <a:stretch>
            <a:fillRect/>
          </a:stretch>
        </p:blipFill>
        <p:spPr>
          <a:xfrm>
            <a:off x="1071538" y="0"/>
            <a:ext cx="6786610" cy="77560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4285187.jpg"/>
          <p:cNvPicPr>
            <a:picLocks noChangeAspect="1"/>
          </p:cNvPicPr>
          <p:nvPr/>
        </p:nvPicPr>
        <p:blipFill>
          <a:blip r:embed="rId2" cstate="print"/>
          <a:srcRect l="17187" r="17187"/>
          <a:stretch>
            <a:fillRect/>
          </a:stretch>
        </p:blipFill>
        <p:spPr>
          <a:xfrm>
            <a:off x="1285852" y="-29359"/>
            <a:ext cx="6786578" cy="68873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4285187.jpg"/>
          <p:cNvPicPr>
            <a:picLocks noChangeAspect="1"/>
          </p:cNvPicPr>
          <p:nvPr/>
        </p:nvPicPr>
        <p:blipFill>
          <a:blip r:embed="rId2" cstate="print"/>
          <a:srcRect l="16650" r="16750"/>
          <a:stretch>
            <a:fillRect/>
          </a:stretch>
        </p:blipFill>
        <p:spPr>
          <a:xfrm>
            <a:off x="1428728" y="0"/>
            <a:ext cx="6858048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207167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Древний крест в деревне Погост</a:t>
            </a:r>
            <a:endParaRPr lang="ru-RU" sz="72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13.stc.all.kpcdn.net/share/i/4/1162825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5417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фото наследие\IMG_20191122_081913.jpg"/>
          <p:cNvPicPr/>
          <p:nvPr/>
        </p:nvPicPr>
        <p:blipFill>
          <a:blip r:embed="rId2" cstate="print"/>
          <a:srcRect t="1750" b="16259"/>
          <a:stretch>
            <a:fillRect/>
          </a:stretch>
        </p:blipFill>
        <p:spPr bwMode="auto">
          <a:xfrm>
            <a:off x="1214414" y="0"/>
            <a:ext cx="6858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214311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Свято - </a:t>
            </a:r>
            <a:r>
              <a:rPr lang="ru-RU" sz="6600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Стефановская</a:t>
            </a:r>
            <a:r>
              <a:rPr lang="ru-RU" sz="66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церковь</a:t>
            </a:r>
            <a:endParaRPr lang="ru-RU" sz="66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ogost-cerkovy-6321-1471632463_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54844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Погост. Церковь Святого Стефа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7973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3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571604" y="1345156"/>
            <a:ext cx="7215238" cy="36009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be-BY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</a:p>
          <a:p>
            <a:pPr marL="352425"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 учащихся гражданственности и патриотизма национального самосознания</a:t>
            </a:r>
            <a:r>
              <a:rPr kumimoji="0" lang="be-BY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352425"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вспомнить забытое, открыть неизвестные страницы истории деревни Погост.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анимаци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14488"/>
            <a:ext cx="1785918" cy="26193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200024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Деревня в годы войны</a:t>
            </a:r>
            <a:endParaRPr lang="ru-RU" sz="72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Устрашающие действия от Кейтеля. Забытая белорусская траг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931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topwar.ru/uploads/posts/2016-11/thumbs/1479475727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1037126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42873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Памятник жителям погибшим во время войны</a:t>
            </a:r>
            <a:endParaRPr lang="ru-RU" sz="72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14.stc.all.kpcdn.net/share/i/12/9817826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69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16.stc.all.kpcdn.net/share/i/4/1162830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38111" cy="62150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15.stc.all.kpcdn.net/share/i/4/1162832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5848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14.stc.all.kpcdn.net/share/i/4/1162829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-2769"/>
            <a:ext cx="8929718" cy="68607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221455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Уроженцы деревни Погост</a:t>
            </a:r>
            <a:endParaRPr lang="ru-RU" sz="72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IMG_20191122_081843.jpg"/>
          <p:cNvPicPr/>
          <p:nvPr/>
        </p:nvPicPr>
        <p:blipFill>
          <a:blip r:embed="rId2" cstate="print"/>
          <a:srcRect l="8593" t="8333" r="6250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72066" y="5657671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Голод Г. Н. – второй справа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14480" y="1357297"/>
            <a:ext cx="7215238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28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Привлечь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внимание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культурному, природному и историческому наследию малой Родины, (д. Погост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indent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Побудить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интерес к изучению истории своего города, поселка, деревни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49263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Воспитывать чувство патриотизма, любви и гордости за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свою Родину.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ru-RU" sz="28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анимаци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14488"/>
            <a:ext cx="1785918" cy="26193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IMG_20191122_081827.jpg"/>
          <p:cNvPicPr/>
          <p:nvPr/>
        </p:nvPicPr>
        <p:blipFill>
          <a:blip r:embed="rId2" cstate="print"/>
          <a:srcRect l="17531" t="13132" r="6707" b="147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662" y="600076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Гаджун</a:t>
            </a:r>
            <a:r>
              <a:rPr lang="ru-RU" sz="3600" b="1" dirty="0" smtClean="0">
                <a:solidFill>
                  <a:schemeClr val="bg1"/>
                </a:solidFill>
              </a:rPr>
              <a:t> Г. П.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IMG_20191122_081546.jpg"/>
          <p:cNvPicPr/>
          <p:nvPr/>
        </p:nvPicPr>
        <p:blipFill>
          <a:blip r:embed="rId2" cstate="print"/>
          <a:srcRect l="7215" t="5394" r="8604" b="10683"/>
          <a:stretch>
            <a:fillRect/>
          </a:stretch>
        </p:blipFill>
        <p:spPr bwMode="auto">
          <a:xfrm>
            <a:off x="1857356" y="0"/>
            <a:ext cx="52149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57356" y="6211669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Варельджян</a:t>
            </a:r>
            <a:r>
              <a:rPr lang="ru-RU" sz="3600" b="1" dirty="0" smtClean="0">
                <a:solidFill>
                  <a:schemeClr val="bg1"/>
                </a:solidFill>
              </a:rPr>
              <a:t> (</a:t>
            </a:r>
            <a:r>
              <a:rPr lang="ru-RU" sz="3600" b="1" dirty="0" err="1" smtClean="0">
                <a:solidFill>
                  <a:schemeClr val="bg1"/>
                </a:solidFill>
              </a:rPr>
              <a:t>Зохно</a:t>
            </a:r>
            <a:r>
              <a:rPr lang="ru-RU" sz="3600" b="1" dirty="0" smtClean="0">
                <a:solidFill>
                  <a:schemeClr val="bg1"/>
                </a:solidFill>
              </a:rPr>
              <a:t>) Н. С.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IMG_20191122_081457.jpg"/>
          <p:cNvPicPr/>
          <p:nvPr/>
        </p:nvPicPr>
        <p:blipFill>
          <a:blip r:embed="rId2" cstate="print"/>
          <a:srcRect l="9621" t="5413" r="13415" b="13391"/>
          <a:stretch>
            <a:fillRect/>
          </a:stretch>
        </p:blipFill>
        <p:spPr bwMode="auto">
          <a:xfrm>
            <a:off x="1714480" y="0"/>
            <a:ext cx="50720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43306" y="6211669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Дудич</a:t>
            </a:r>
            <a:r>
              <a:rPr lang="ru-RU" sz="3600" b="1" dirty="0" smtClean="0">
                <a:solidFill>
                  <a:schemeClr val="bg1"/>
                </a:solidFill>
              </a:rPr>
              <a:t> А. Д.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IMG_20191122_081526.jpg"/>
          <p:cNvPicPr/>
          <p:nvPr/>
        </p:nvPicPr>
        <p:blipFill>
          <a:blip r:embed="rId2" cstate="print"/>
          <a:srcRect l="14431" t="8014" r="8604" b="118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00694" y="600076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Дудич</a:t>
            </a:r>
            <a:r>
              <a:rPr lang="ru-RU" sz="3600" b="1" dirty="0" smtClean="0">
                <a:solidFill>
                  <a:schemeClr val="bg1"/>
                </a:solidFill>
              </a:rPr>
              <a:t>  А. Д.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IMG_20191122_081636.jpg"/>
          <p:cNvPicPr/>
          <p:nvPr/>
        </p:nvPicPr>
        <p:blipFill>
          <a:blip r:embed="rId2" cstate="print"/>
          <a:srcRect l="6013" t="4511" r="6199" b="13390"/>
          <a:stretch>
            <a:fillRect/>
          </a:stretch>
        </p:blipFill>
        <p:spPr bwMode="auto">
          <a:xfrm>
            <a:off x="1857356" y="0"/>
            <a:ext cx="55007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488" y="5715016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Лазарчук А. И.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анченя екатерина алексее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95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6211669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C3300"/>
                </a:solidFill>
              </a:rPr>
              <a:t>Панченя</a:t>
            </a:r>
            <a:r>
              <a:rPr lang="ru-RU" sz="3600" b="1" dirty="0" smtClean="0">
                <a:solidFill>
                  <a:srgbClr val="CC3300"/>
                </a:solidFill>
              </a:rPr>
              <a:t> Е. А.</a:t>
            </a:r>
            <a:endParaRPr lang="ru-RU" sz="36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91" y="142852"/>
            <a:ext cx="9108309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c.pics.livejournal.com/pravdaosele/73912698/159892/159892_9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c.pics.livejournal.com/pravdaosele/73912698/160687/160687_9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c.pics.livejournal.com/pravdaosele/73912698/167912/167912_9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357166"/>
            <a:ext cx="8858312" cy="12003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Погост – край чудес</a:t>
            </a:r>
            <a:endParaRPr lang="ru-RU" sz="72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гост не деревня, а край чудес! Фото: Виктор ДРАЧЕВ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7" y="0"/>
            <a:ext cx="4714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сканирование0002.jpg"/>
          <p:cNvPicPr/>
          <p:nvPr/>
        </p:nvPicPr>
        <p:blipFill>
          <a:blip r:embed="rId2" cstate="print"/>
          <a:srcRect l="5468" t="2469" r="4687" b="2469"/>
          <a:stretch>
            <a:fillRect/>
          </a:stretch>
        </p:blipFill>
        <p:spPr bwMode="auto">
          <a:xfrm>
            <a:off x="0" y="285728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85918" y="6211669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Дом в деревне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сканирование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929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наследие\сканирование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71616" y="-1214450"/>
            <a:ext cx="6000769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огост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357166"/>
            <a:ext cx="8858312" cy="12003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Погост – край чудес</a:t>
            </a:r>
            <a:endParaRPr lang="ru-RU" sz="7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786058"/>
            <a:ext cx="788613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607"/>
            <a:ext cx="9144000" cy="6830786"/>
          </a:xfrm>
          <a:prstGeom prst="rect">
            <a:avLst/>
          </a:prstGeom>
        </p:spPr>
      </p:pic>
      <p:pic>
        <p:nvPicPr>
          <p:cNvPr id="4" name="minus-dlya-prezentacii-dlya-prezentaci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607"/>
            <a:ext cx="9144000" cy="68307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для презентации белорусские орна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42886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Жители села</a:t>
            </a:r>
            <a:endParaRPr lang="ru-RU" sz="72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147</Words>
  <Application>Microsoft Office PowerPoint</Application>
  <PresentationFormat>Экран (4:3)</PresentationFormat>
  <Paragraphs>25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Asus</cp:lastModifiedBy>
  <cp:revision>48</cp:revision>
  <dcterms:created xsi:type="dcterms:W3CDTF">2019-12-02T08:25:54Z</dcterms:created>
  <dcterms:modified xsi:type="dcterms:W3CDTF">2020-02-05T15:24:29Z</dcterms:modified>
</cp:coreProperties>
</file>