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94" r:id="rId3"/>
    <p:sldId id="295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17" r:id="rId25"/>
    <p:sldId id="318" r:id="rId26"/>
    <p:sldId id="270" r:id="rId27"/>
    <p:sldId id="271" r:id="rId28"/>
    <p:sldId id="272" r:id="rId29"/>
    <p:sldId id="320" r:id="rId30"/>
    <p:sldId id="321" r:id="rId31"/>
    <p:sldId id="319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  <p:sldId id="257" r:id="rId47"/>
    <p:sldId id="258" r:id="rId48"/>
    <p:sldId id="259" r:id="rId49"/>
    <p:sldId id="260" r:id="rId50"/>
    <p:sldId id="261" r:id="rId51"/>
    <p:sldId id="262" r:id="rId52"/>
    <p:sldId id="263" r:id="rId53"/>
    <p:sldId id="264" r:id="rId54"/>
    <p:sldId id="265" r:id="rId55"/>
    <p:sldId id="266" r:id="rId56"/>
    <p:sldId id="267" r:id="rId57"/>
    <p:sldId id="268" r:id="rId58"/>
    <p:sldId id="269" r:id="rId59"/>
    <p:sldId id="322" r:id="rId60"/>
    <p:sldId id="323" r:id="rId61"/>
    <p:sldId id="324" r:id="rId62"/>
    <p:sldId id="325" r:id="rId63"/>
  </p:sldIdLst>
  <p:sldSz cx="12192000" cy="6858000"/>
  <p:notesSz cx="6858000" cy="9144000"/>
  <p:defaultTextStyle>
    <a:defPPr>
      <a:defRPr lang="ru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B48DD-3FC4-4796-8D34-E842EA55C1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B4560D6-74E1-491B-A5D0-B670146B2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F1534B-BDF0-49D8-AF6E-16C7ADA4E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97D5-55A0-4878-B637-FC87C8A2B23E}" type="datetimeFigureOut">
              <a:rPr lang="ru-BY" smtClean="0"/>
              <a:t>11.03.2025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6ED6CC-E144-47AC-A670-E2A10369B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EACC7C-BEF8-4996-8379-E03582A07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635E6-5247-4ADB-98E8-06B8DB2349A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657523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01C86E-72EF-4326-BF6C-358698A03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7906C47-3B70-4BE6-88E6-6918C54E2B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15F5BC-7CCA-429F-ACC0-F3279D608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97D5-55A0-4878-B637-FC87C8A2B23E}" type="datetimeFigureOut">
              <a:rPr lang="ru-BY" smtClean="0"/>
              <a:t>11.03.2025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82CA9E-44FA-4D4E-BADB-7853B4CF0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9C1E3B-968C-4DC9-950D-344FD1B79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635E6-5247-4ADB-98E8-06B8DB2349A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000927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227033-264B-4E79-A3B5-6B7263806E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C22AF12-7278-4553-84BA-7F259010A6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E5610C-31F0-42A6-8F48-436EC3472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97D5-55A0-4878-B637-FC87C8A2B23E}" type="datetimeFigureOut">
              <a:rPr lang="ru-BY" smtClean="0"/>
              <a:t>11.03.2025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E55328-826F-4865-B29A-5ECBE3C48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CDEBDC-0957-4A4F-B6AC-ECDC49614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635E6-5247-4ADB-98E8-06B8DB2349A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688799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59A0D3-CC61-48F9-A637-1E8CC8958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D39814-B68C-473C-A4C6-48ED0B1F3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C9E2CF-EC7D-4F4B-8002-F5885E5C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97D5-55A0-4878-B637-FC87C8A2B23E}" type="datetimeFigureOut">
              <a:rPr lang="ru-BY" smtClean="0"/>
              <a:t>11.03.2025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C3D029-D697-43D4-89B3-8CF6369A7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F1D746-31DB-4566-B4CF-4B972C484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635E6-5247-4ADB-98E8-06B8DB2349A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659933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7BC532-FF65-4D26-9411-E279D862E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40A39C-5E3A-4026-BD97-D394E8987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C5D64F-E63E-419D-8C52-4558F62DC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97D5-55A0-4878-B637-FC87C8A2B23E}" type="datetimeFigureOut">
              <a:rPr lang="ru-BY" smtClean="0"/>
              <a:t>11.03.2025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5A1AD4-72DE-41A3-B15E-5604E4D01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4F19BA-BBC0-44A4-B55E-CEA435F84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635E6-5247-4ADB-98E8-06B8DB2349A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4151759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EDB189-6578-47F6-9750-74086BE4C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3C0BA4-E991-4C03-A80C-CE75664B24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6B165FF-877D-4663-8216-AF380D022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9D2D2A-C0D4-46F4-B92C-C869A850D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97D5-55A0-4878-B637-FC87C8A2B23E}" type="datetimeFigureOut">
              <a:rPr lang="ru-BY" smtClean="0"/>
              <a:t>11.03.2025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87E28B-B47B-4B67-935E-E6AF83B9B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2A1A41-B5C1-488B-88DB-7F5466A92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635E6-5247-4ADB-98E8-06B8DB2349A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343624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A4FC82-5DB4-47C7-A6EC-42C4E2634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35C301-B814-457F-914C-FCF6170E0D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0046DA-2134-4B65-9056-1CE998E8CF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E802AAC-D9BE-4E6D-B9F6-E8A94D27B2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BD9BC27-88FA-4040-9A53-0004BECA35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A51C3B-D3F5-4822-97DA-AFDC2416B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97D5-55A0-4878-B637-FC87C8A2B23E}" type="datetimeFigureOut">
              <a:rPr lang="ru-BY" smtClean="0"/>
              <a:t>11.03.2025</a:t>
            </a:fld>
            <a:endParaRPr lang="ru-BY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976B77B-C52C-4C35-82E5-66711CBA3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2CBF4F-721B-419C-84C9-D3CEEFB08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635E6-5247-4ADB-98E8-06B8DB2349A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320631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BBA49-2F76-4878-87AC-563E3E453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FE06B6D-97E9-423F-87C5-EA1E05B44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97D5-55A0-4878-B637-FC87C8A2B23E}" type="datetimeFigureOut">
              <a:rPr lang="ru-BY" smtClean="0"/>
              <a:t>11.03.2025</a:t>
            </a:fld>
            <a:endParaRPr lang="ru-BY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A956E77-FDDF-4E85-9CBC-57E4FD3C3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F03CD4-5B8D-4AAA-880D-70A3CE716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635E6-5247-4ADB-98E8-06B8DB2349A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4080832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A07BDC4-BA21-4177-B139-86AD2EE2B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97D5-55A0-4878-B637-FC87C8A2B23E}" type="datetimeFigureOut">
              <a:rPr lang="ru-BY" smtClean="0"/>
              <a:t>11.03.2025</a:t>
            </a:fld>
            <a:endParaRPr lang="ru-BY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008552-95B6-41D5-A3A7-A36258C9F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E253ED-C6CD-4FD4-B6A6-AFB85156F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635E6-5247-4ADB-98E8-06B8DB2349A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4279039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9F18FB-B7FE-4334-98DA-B6180CBA2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D41776-4886-442A-9470-B540EB690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4CBC2C-4015-45CD-A855-63F84D7B3A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1C8F5E-D121-4050-B46A-A12E1D07A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97D5-55A0-4878-B637-FC87C8A2B23E}" type="datetimeFigureOut">
              <a:rPr lang="ru-BY" smtClean="0"/>
              <a:t>11.03.2025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B7BA88-06C4-4278-B619-4EAA7AEC9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C85620-B067-4C1C-8107-C455C2E56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635E6-5247-4ADB-98E8-06B8DB2349A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146963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E27CDD-5B5C-4BE5-B6B3-E9F17464F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F47CBE0-4F39-4D47-B9BF-80E5F438F9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810201-AC62-4380-8111-CFFDC86874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279E6C-8704-490F-AB9B-C67AC2966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97D5-55A0-4878-B637-FC87C8A2B23E}" type="datetimeFigureOut">
              <a:rPr lang="ru-BY" smtClean="0"/>
              <a:t>11.03.2025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331D02-9FCF-47C7-A54E-6311930D3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45E778-450E-4F16-AC6A-EEA3B9EAB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635E6-5247-4ADB-98E8-06B8DB2349A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596968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9B04F3-FBB3-4B85-A0E0-F06D48E3D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ADC421-29A4-43B8-A99E-D0D428160F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97FBC4-C093-4452-98EF-0986C77FFF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497D5-55A0-4878-B637-FC87C8A2B23E}" type="datetimeFigureOut">
              <a:rPr lang="ru-BY" smtClean="0"/>
              <a:t>11.03.2025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DA75EC-DAE5-4701-BDDC-8707750D80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E59DC5-BC7A-45C2-B6B5-9CB7D7529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635E6-5247-4ADB-98E8-06B8DB2349A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546793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B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E3A436-5AE1-4DD4-9873-654E5060B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C608826-DE08-40CA-824A-0E57E00976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341" y="-62753"/>
            <a:ext cx="10856259" cy="683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77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8CB938-2136-481B-9AEA-94F98B5DE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84622F1-DD60-4EDB-97D2-9F4707B091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344965"/>
            <a:ext cx="10515599" cy="621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48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258C5-2A89-4017-A59C-55F513770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69926B1-FF61-4769-8F42-8F8F7B2ECA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01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4A9B66-0D9B-4D6E-9551-1F03A5F87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03E155D-F087-4F34-948F-6AF6EF62CC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6094" y="284443"/>
            <a:ext cx="9932894" cy="620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0514B6-633B-4868-9920-6974F58F2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C6E7411-1483-45ED-8F36-D7EE4CCAE4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365125"/>
            <a:ext cx="10515599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31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E60291-D1A6-4CB8-A53B-FD51CC678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455ABD9-9068-4F94-9C63-B134292273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07576"/>
            <a:ext cx="10515600" cy="659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90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350D91-8956-4284-95DC-2855B8086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9D5924A-9C4C-4CED-B191-18179F3A36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4376" y="277906"/>
            <a:ext cx="10085295" cy="635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90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B2B86A-B0F9-47C6-BE34-5D84A035A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47A0437-7A56-4C59-BEA7-A3A997BBE6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365125"/>
            <a:ext cx="10403541" cy="612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56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8236C6-503E-454D-AD14-71BCFE4DA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7BD5116-3493-4EF6-BEE5-7B93D58900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659" y="365126"/>
            <a:ext cx="10139082" cy="625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346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E68452-B80C-4B78-BF87-E185A46EC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86BA46B-6467-4D76-AB2E-26EC28CC3F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04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68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4ADF50-89E1-4F84-A4AF-80F897AE1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C669D6C-C27B-4A2D-B749-260E44D4C8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9552" y="365125"/>
            <a:ext cx="10224247" cy="625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41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A58978-292C-46F0-A094-4DEEF43F7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1318A7E-D2C5-4879-B6C6-D02CC465CC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3036" y="365126"/>
            <a:ext cx="10927976" cy="631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075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E0964-0733-49CE-8BDD-B7B5643F5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BE677F7-7779-4162-8FA0-DCC8EE2B5A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9882" y="365125"/>
            <a:ext cx="9825318" cy="622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15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BB8BC2-93CA-419C-A767-07045003B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C033FBC-0FB6-4D6C-9844-96E2CE4CD4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2400"/>
            <a:ext cx="10515600" cy="649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1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55C4E9-2AF0-4467-A795-5A6AE331E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5085C33-5078-486C-A763-9B9D5EB696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9552" y="80682"/>
            <a:ext cx="10040471" cy="656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52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9864F0-6966-4C21-88B0-C6485D8A6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3B55131-30F1-4BB0-97C8-4EC1A2B55D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1953" y="125507"/>
            <a:ext cx="9278472" cy="658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877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528896-5BBE-4A3B-A880-F2BA00B4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0D23FB6-1C46-4E1A-814B-1A72FA6FC6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394576" cy="612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342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67CA0-0148-4DEB-97A9-9A6FD8BF4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BDE758A-6A76-4E0B-9893-FAC281D03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2212" y="0"/>
            <a:ext cx="80144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31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1AE3E5-3175-40C0-862F-CE682452E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C65508-0D06-43C2-8669-A50D60212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6F8CFF-6498-4C99-BF78-A581946FF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988" y="62753"/>
            <a:ext cx="10080812" cy="667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457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4897D3-5503-43F7-BC92-D77932D1F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E07770-59E3-4D08-A367-C80492212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2CF9CA-BCF0-4252-B204-2E3B48578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047" y="1"/>
            <a:ext cx="10425953" cy="663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212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BA8F23-E422-40B9-93B0-C37C6D20B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FCCF09C-2EA9-4B48-8FF6-A7A7CB2F06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0377" y="365125"/>
            <a:ext cx="11102705" cy="633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65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BD58E9-E6F0-42EC-87FF-6B56324CB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127E16-DF60-4F75-9F0B-017F5EBBA8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9DF049-9D8B-41D9-AC59-5EF982122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588" y="197224"/>
            <a:ext cx="10443882" cy="629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97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67CFA6-E164-4BCD-B091-70D44B494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150AA4B-601D-4085-B4BA-2222142962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717306" cy="630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119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CD68DF-EFBE-4976-AB6E-7603361C9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25C012-ACB3-408D-9AC5-D742EFC44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DB8A93-1CC4-4F4C-999C-000DA9D5A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518" y="240515"/>
            <a:ext cx="8193741" cy="637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064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53F150-4527-4243-A961-D3C12AA8C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413A8D-D5F4-418B-8CD0-2F8F7CF33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2457CC-9ACB-4EE9-A9AE-A655A0973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12218894" cy="709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1530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831924-1FC0-493F-A8C6-F6BAF797B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926E0BB-5B3F-43D9-84BE-C86EE5421C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599" y="0"/>
            <a:ext cx="8269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720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DAE65C-5389-43A8-9DAC-2F34BCA2A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612" y="3406588"/>
            <a:ext cx="3473824" cy="2214282"/>
          </a:xfrm>
        </p:spPr>
        <p:txBody>
          <a:bodyPr/>
          <a:lstStyle/>
          <a:p>
            <a:r>
              <a:rPr lang="ru-RU" b="1" dirty="0" err="1"/>
              <a:t>Гусаковский</a:t>
            </a:r>
            <a:r>
              <a:rPr lang="ru-RU" b="1" dirty="0"/>
              <a:t> Иосиф </a:t>
            </a:r>
            <a:r>
              <a:rPr lang="ru-RU" b="1" dirty="0" err="1"/>
              <a:t>Ираклиевич</a:t>
            </a:r>
            <a:endParaRPr lang="ru-BY" b="1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1DF69AF-CB9B-4049-8E39-3A66A05574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8094" y="412376"/>
            <a:ext cx="5853952" cy="627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609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6B493-771A-446E-B653-0A97D74A6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E70A89E-9600-48CF-9288-9207990449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2941" y="1"/>
            <a:ext cx="7978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486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CC1EB4-1FAD-4736-9412-0B852152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B12CD71-E977-4149-A594-9CAC9FFF38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0965" y="1"/>
            <a:ext cx="10820399" cy="667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874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F377C6-A1B0-4CF6-8780-0B08867E2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C1344D5-2635-41A1-815D-857265C20D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0941" y="0"/>
            <a:ext cx="10085294" cy="67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1003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5ABB38-0533-499E-97F1-2E7932D09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8E07560-5AF2-45A8-86FE-D43DCA639A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9130" y="1"/>
            <a:ext cx="8892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044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E67D1-89A1-4C39-ACFD-99B2B9F33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271682" cy="4726828"/>
          </a:xfrm>
        </p:spPr>
        <p:txBody>
          <a:bodyPr>
            <a:normAutofit/>
          </a:bodyPr>
          <a:lstStyle/>
          <a:p>
            <a:r>
              <a:rPr lang="ru-RU" b="1" i="0" dirty="0">
                <a:effectLst/>
                <a:latin typeface="YS Text"/>
              </a:rPr>
              <a:t>Александр Григорьевич </a:t>
            </a:r>
            <a:r>
              <a:rPr lang="ru-RU" b="1" i="0" dirty="0" err="1">
                <a:effectLst/>
                <a:latin typeface="YS Text"/>
              </a:rPr>
              <a:t>Батюня</a:t>
            </a:r>
            <a:br>
              <a:rPr lang="ru-RU" b="1" i="0" dirty="0">
                <a:effectLst/>
                <a:latin typeface="YS Text"/>
              </a:rPr>
            </a:br>
            <a:endParaRPr lang="ru-BY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51255C5A-28EF-47FF-A4F2-7BF863B99D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7765" y="170329"/>
            <a:ext cx="5593976" cy="6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7244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4B9FFC-8EA2-4CC0-9553-8E4D91BB3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7435"/>
            <a:ext cx="3697941" cy="2985247"/>
          </a:xfrm>
        </p:spPr>
        <p:txBody>
          <a:bodyPr>
            <a:normAutofit/>
          </a:bodyPr>
          <a:lstStyle/>
          <a:p>
            <a:r>
              <a:rPr lang="ru-RU" b="1" i="0" dirty="0">
                <a:effectLst/>
                <a:latin typeface="YS Text"/>
              </a:rPr>
              <a:t>Фёдор Исидорович Кузнецов</a:t>
            </a:r>
            <a:br>
              <a:rPr lang="ru-RU" b="1" i="0" dirty="0">
                <a:effectLst/>
                <a:latin typeface="YS Text"/>
              </a:rPr>
            </a:br>
            <a:endParaRPr lang="ru-BY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57AD856-9D70-43E8-9DFD-E485CCFF6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1507" y="365125"/>
            <a:ext cx="5132294" cy="598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65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B42138-6171-40E1-9A9B-B2A456A00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602D788-E5FA-43D4-9516-F0CCA34BDC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99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737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F2222-087D-4866-B231-C0B95D426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D0DD921-D859-41E9-B39D-2304177BED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3365" y="0"/>
            <a:ext cx="101301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628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886FB8-CDA8-441F-B4A3-786568F1C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D7406A4-40BD-4645-A926-03B46ACD07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4047" y="161364"/>
            <a:ext cx="10031505" cy="669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748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D46BB8-DAFE-4CC3-96A6-F3B52E652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929" y="2597337"/>
            <a:ext cx="3411071" cy="1325563"/>
          </a:xfrm>
        </p:spPr>
        <p:txBody>
          <a:bodyPr>
            <a:normAutofit fontScale="90000"/>
          </a:bodyPr>
          <a:lstStyle/>
          <a:p>
            <a:r>
              <a:rPr lang="ru-RU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Афанасий Васильевич Глебов</a:t>
            </a:r>
            <a:endParaRPr lang="ru-BY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582B8C-9316-44AC-AF62-8C08DC43C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863203-3268-48D5-B892-DCA887E45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2611" y="49306"/>
            <a:ext cx="5598459" cy="675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694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4F7B6-8548-4D0E-8AE7-E5D1FEED8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352D433-ABD2-4109-BA96-6341FD5E65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5366" y="268941"/>
            <a:ext cx="8785410" cy="658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696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20CC94-709E-4CCC-ACAE-400E090A2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AAAF063-6EA3-4848-9D07-3F0657D78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7176" y="134471"/>
            <a:ext cx="10910048" cy="659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952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433A4C-0978-45F7-BB74-492690F37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45976"/>
            <a:ext cx="3518647" cy="2438400"/>
          </a:xfrm>
        </p:spPr>
        <p:txBody>
          <a:bodyPr>
            <a:normAutofit/>
          </a:bodyPr>
          <a:lstStyle/>
          <a:p>
            <a:r>
              <a:rPr lang="ru-RU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Александр Алексеевич Янковский</a:t>
            </a:r>
            <a:endParaRPr lang="ru-BY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8DCA720-D7E6-4846-B10C-5DB99AEE4D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5624" y="475129"/>
            <a:ext cx="5038163" cy="590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3744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B569C5-35E6-4644-ADDA-81F5A98E1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460" y="3056966"/>
            <a:ext cx="4312022" cy="1066800"/>
          </a:xfrm>
        </p:spPr>
        <p:txBody>
          <a:bodyPr>
            <a:normAutofit fontScale="90000"/>
          </a:bodyPr>
          <a:lstStyle/>
          <a:p>
            <a:r>
              <a:rPr lang="ru-BY" sz="4400" b="1" dirty="0" err="1">
                <a:solidFill>
                  <a:srgbClr val="242424"/>
                </a:solidFill>
                <a:effectLst/>
                <a:latin typeface="Times New Roman" panose="02020603050405020304" pitchFamily="18" charset="0"/>
                <a:ea typeface="Aptos"/>
              </a:rPr>
              <a:t>Смолячков</a:t>
            </a:r>
            <a:r>
              <a:rPr lang="ru-BY" sz="4400" b="1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ea typeface="Aptos"/>
              </a:rPr>
              <a:t> Феодосий Артемьевич</a:t>
            </a:r>
            <a:endParaRPr lang="ru-BY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948258D-49AA-4139-8A24-C0BBAA7F19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37412" y="365125"/>
            <a:ext cx="6158753" cy="582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547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E9A47-2083-491A-ABD1-2181CC467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FAC89D-4849-44F9-A424-8E56B3F66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BY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887AE0-014B-48D7-BFFC-30C43BB4E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53" y="0"/>
            <a:ext cx="10515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41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E0ED5A-8096-44AC-A611-8169205DE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A3AC101-000F-45A3-A681-17CC41CDD0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646" y="188259"/>
            <a:ext cx="11869271" cy="649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1540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BEB4B-BAE1-474E-991A-BEEAFF986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8B162DA-A1E5-4788-8E3E-9AE89708D7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4071" y="242047"/>
            <a:ext cx="9959788" cy="625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54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7BC76-BF98-44CA-B110-4D290FD73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0B95B34-860E-4F07-A7D3-63CA4B4C50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7106" y="134471"/>
            <a:ext cx="9296400" cy="666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650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610B2-3B0B-4180-ABBE-8D12821D4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D7BC30-67B0-4413-BA7C-2DBFD5171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97121A-DEC7-4B51-9CD0-10E9F4E8E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365125"/>
            <a:ext cx="10515600" cy="602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323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DEDDC-1E95-4354-806D-ED8E6E36A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5740268-A87E-4C3D-A4DF-4E581A383B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0871" y="0"/>
            <a:ext cx="9045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426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DA8A82-55ED-48F7-A677-1ED1A4579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3F9A34A-7A04-447C-9383-1C5A5E5462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4023" y="116541"/>
            <a:ext cx="9511553" cy="674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381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455816-94CA-4F05-B696-8F55AB9C4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E7C0E4F-2BA6-49CC-B34C-BB28141C0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8165" y="430307"/>
            <a:ext cx="989703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586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C8797D-64A4-4470-92B7-35210BB96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EA2AEBA-3652-46B4-89DB-83EC4FA243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8423" y="232348"/>
            <a:ext cx="7404847" cy="642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4877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CA6CF-70CD-4CA9-897A-E5564BC0B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F7DC884-2990-497C-9D28-A2325A1E1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3576" y="116542"/>
            <a:ext cx="6293224" cy="695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804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97235C-D1D8-4118-AD3E-8F559D4BD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98B2DDE-0E70-4A9E-BE59-A861F8F057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8165" y="188258"/>
            <a:ext cx="9986682" cy="641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14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03AC55-E5BB-402B-924D-C475F75AE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5AE4EC3-355E-4EC4-A494-050C5C07C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7859" y="245922"/>
            <a:ext cx="10856259" cy="636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63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049F91-49DE-472E-BF5B-FA1C4AFD3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EAE94CF-8795-4EA7-858F-6780013C7A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1928" y="179294"/>
            <a:ext cx="8525437" cy="667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655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E57C46-8C53-43A9-A5A5-C671A8436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5226F50-1BB8-4017-84D4-638113446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9412" y="89647"/>
            <a:ext cx="6078070" cy="667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674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553FC-F261-48B1-861C-965D155CC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2376678-7D7F-46B6-8C6B-B8F50E48A4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8871" y="365125"/>
            <a:ext cx="10304929" cy="612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906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1ADAD2-FC7F-4FCE-B100-CBD4E4DE5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6DDCE96-E10A-4242-B637-5F7A3A923D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4681" y="365125"/>
            <a:ext cx="9000565" cy="621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993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A47929-D543-426F-B4F9-7FF855FAC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226DA6C-B949-4C02-A85D-89B69D9C22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1105" y="365125"/>
            <a:ext cx="5244353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612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F4A5AB-F2C3-4BD3-A8EE-99270F4FC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</a:t>
            </a:r>
            <a:endParaRPr lang="ru-BY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2F07302-0AB0-4601-8A16-8424848CA2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2446" y="365125"/>
            <a:ext cx="4883310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7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B9C1C2-1007-40E1-8B6E-596D12AF8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05A0567-198F-400B-A5AB-58A274392C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5082" y="365125"/>
            <a:ext cx="10358718" cy="592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14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C72EE9-A07A-445E-8FE9-2B31865C5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E3C95A4-E353-4FC4-ACA0-F1E3C416D9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03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6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D16D56-C422-4775-8F7B-C5FEC39F2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BA2259D-24FF-4788-B7A8-C59C576C45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94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957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21</Words>
  <Application>Microsoft Office PowerPoint</Application>
  <PresentationFormat>Широкоэкранный</PresentationFormat>
  <Paragraphs>7</Paragraphs>
  <Slides>62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8" baseType="lpstr">
      <vt:lpstr>Arial</vt:lpstr>
      <vt:lpstr>Calibri</vt:lpstr>
      <vt:lpstr>Calibri Light</vt:lpstr>
      <vt:lpstr>Times New Roman</vt:lpstr>
      <vt:lpstr>YS Text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Гусаковский Иосиф Ираклиевич</vt:lpstr>
      <vt:lpstr>Презентация PowerPoint</vt:lpstr>
      <vt:lpstr>Презентация PowerPoint</vt:lpstr>
      <vt:lpstr>Презентация PowerPoint</vt:lpstr>
      <vt:lpstr>Презентация PowerPoint</vt:lpstr>
      <vt:lpstr>Александр Григорьевич Батюня </vt:lpstr>
      <vt:lpstr>Фёдор Исидорович Кузнецов </vt:lpstr>
      <vt:lpstr>Презентация PowerPoint</vt:lpstr>
      <vt:lpstr>Презентация PowerPoint</vt:lpstr>
      <vt:lpstr>Афанасий Васильевич Глебов</vt:lpstr>
      <vt:lpstr>Презентация PowerPoint</vt:lpstr>
      <vt:lpstr>Презентация PowerPoint</vt:lpstr>
      <vt:lpstr>Александр Алексеевич Янковский</vt:lpstr>
      <vt:lpstr>Смолячков Феодосий Артемьевич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 Серикова</dc:creator>
  <cp:lastModifiedBy>Галина Серикова</cp:lastModifiedBy>
  <cp:revision>20</cp:revision>
  <dcterms:created xsi:type="dcterms:W3CDTF">2025-02-25T10:34:16Z</dcterms:created>
  <dcterms:modified xsi:type="dcterms:W3CDTF">2025-03-11T10:40:52Z</dcterms:modified>
</cp:coreProperties>
</file>