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7B8D7C0-0510-48D4-8ADE-23BCEDDBE21F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BY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F1E45A-EF4F-40A1-8CFC-BBDD6588DB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BD961C-A430-41EB-BF55-40C0CE5248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0E1924-079C-44AA-8F0B-116DB25D4851}" type="slidenum">
              <a:rPr lang="ru-RU" altLang="ru-BY"/>
              <a:pPr/>
              <a:t>‹#›</a:t>
            </a:fld>
            <a:endParaRPr lang="ru-RU" altLang="ru-BY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E31F1E7-6DEC-4289-8C66-9BF5367BBB60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87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999ACA-6D33-4556-86A3-BA1B2C6CB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C7C01B-22C7-4897-BFD5-C7A4491D7A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37C3F-EB06-4730-BD41-91ACF0895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BEEA0-7037-49B8-9FF0-EA745DA022FD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187308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F2378C-191B-4344-BAC2-892B9B8F29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63FE95-7CFD-477E-B3DE-DA20B10D0C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C21F98-D2E0-4E7E-BA53-781FC8926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6943B-DBBC-4C44-8B20-6318E4A5E410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290101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C70381-39D8-46D4-A878-C347B24B15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BEEA72-9142-48E0-98DF-E31A3BEBF8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E2AAC1-6612-441B-8D68-9173084BA2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E294E-5C3C-4842-9EF7-C8E8C0003F51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326583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165AAD-A036-4857-B1FF-302BC55067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B4009F-9E2A-4FA7-B35F-8676D9A0E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76364D-C5A3-483D-9E49-CC89518045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A033F-458D-4A0D-B15C-1E1EDCB94842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423766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22F843-8341-44A7-82A5-822CDC3616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9D4392-6F5C-4323-A38B-331072869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D40A22-7A26-400A-B31E-6CC8D2E018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41439-FB65-4775-86A8-97AAB772F660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41303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86B466-96DE-44FC-862B-CE4A134204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F71A05-F0DA-4D81-A68B-1F80B3C1AB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93FBB68-9AA8-4615-8D20-9111539F8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8A0C5-0639-440B-A078-69AF88806024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85635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407FE0-CA1D-45B2-BD6B-54346FAE7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B6816C-369E-46EB-80B8-ED6C7F906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E8A2DD-65DC-49DA-8579-853D7921F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28A0D-89EA-446E-9EB0-808D48C971E4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72960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449B89-C22E-47B9-BA5B-F38A38428C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9E4FE1A-66D6-450A-938D-ACCF3EC21B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5178F9F-90B4-43E3-A3AF-EB76D6DBD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5C1C5-077F-47E8-BBBC-E72BB170C4E8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265613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B1AEF-35D7-4238-A5C8-00635E39BB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CF17DE-DDD9-45DC-A1AF-CBDB157624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D5A9C2-162A-4CEA-8E29-3165A26BD7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90D7A-0EA2-4E8F-9ED6-3CC97D6FB993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137358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638EA6-7467-4BBF-AB9A-E10918FD6E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D1127A-D5F5-4A6A-A039-4CA9D4EF36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01F4A-B92D-4F84-ABCE-EEB64F9F3F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25F0E-3540-464D-972E-D932873A5971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293535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13AB624-46D2-4B4E-9FF7-3FB45853F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F66C000-32FB-48EF-9967-1766BAD8D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E39830C0-F0A5-43E1-AB23-3EA7EA8C1D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776D5F68-EE6E-4681-B084-5890A130C7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50E0486D-C399-44DF-96E9-ADE9A2FC53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5702233B-5F8A-4510-AC14-BD0331F3275F}" type="slidenum">
              <a:rPr lang="ru-RU" altLang="ru-BY"/>
              <a:pPr/>
              <a:t>‹#›</a:t>
            </a:fld>
            <a:endParaRPr lang="ru-RU" altLang="ru-BY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Без названия">
            <a:extLst>
              <a:ext uri="{FF2B5EF4-FFF2-40B4-BE49-F238E27FC236}">
                <a16:creationId xmlns:a16="http://schemas.microsoft.com/office/drawing/2014/main" id="{EC97F484-F46C-44FD-B039-CF1641EE9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5693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C4E2042E-895A-4897-A8EE-935E47AF2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391EAF77-39AC-4A83-B9CA-CA444F423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1BFE0507-7E87-44C6-91B3-94D1F48C3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07728DAE-3B53-4098-B8B6-F0F1AE41E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>
            <a:extLst>
              <a:ext uri="{FF2B5EF4-FFF2-40B4-BE49-F238E27FC236}">
                <a16:creationId xmlns:a16="http://schemas.microsoft.com/office/drawing/2014/main" id="{04E1920D-D67B-4F59-AE5E-E3A181423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573463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be-BY" sz="10000" b="1">
                <a:solidFill>
                  <a:srgbClr val="FFFF00"/>
                </a:solidFill>
              </a:rPr>
              <a:t>2 тур</a:t>
            </a:r>
            <a:br>
              <a:rPr lang="be-BY" sz="10000" b="1">
                <a:solidFill>
                  <a:srgbClr val="FFFF00"/>
                </a:solidFill>
              </a:rPr>
            </a:br>
            <a:br>
              <a:rPr lang="be-BY" sz="6600"/>
            </a:br>
            <a:endParaRPr lang="ru-RU" sz="6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A16A9BA-E5BB-4060-AF5F-BCA707EC9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be-BY">
                <a:solidFill>
                  <a:srgbClr val="FFFF00"/>
                </a:solidFill>
              </a:rPr>
              <a:t>Заданне 1.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69B2240-94F3-40D8-91A4-F9FA2FC33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814762"/>
          </a:xfrm>
        </p:spPr>
        <p:txBody>
          <a:bodyPr/>
          <a:lstStyle/>
          <a:p>
            <a:pPr eaLnBrk="1" hangingPunct="1">
              <a:defRPr/>
            </a:pPr>
            <a:r>
              <a:rPr lang="be-BY" sz="3600"/>
              <a:t>З дадзеных літар складзіце слова</a:t>
            </a:r>
          </a:p>
          <a:p>
            <a:pPr eaLnBrk="1" hangingPunct="1">
              <a:buFontTx/>
              <a:buNone/>
              <a:defRPr/>
            </a:pPr>
            <a:endParaRPr lang="be-BY" sz="3600"/>
          </a:p>
          <a:p>
            <a:pPr eaLnBrk="1" hangingPunct="1">
              <a:buFontTx/>
              <a:buNone/>
              <a:defRPr/>
            </a:pPr>
            <a:r>
              <a:rPr lang="be-BY" sz="6000"/>
              <a:t>А, К, Т, Ы, Г, А, Р,М,А</a:t>
            </a:r>
            <a:endParaRPr lang="ru-RU" sz="6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851AC95-F573-4C4C-AD06-395F04DCE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be-BY">
                <a:solidFill>
                  <a:srgbClr val="FFFF00"/>
                </a:solidFill>
              </a:rPr>
              <a:t>Заданне 2.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FF2E48B-8A9C-4D01-B4C9-DC5FAF2C7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e-BY"/>
              <a:t>Размясціце назвы месяцаў па парадку:</a:t>
            </a:r>
          </a:p>
          <a:p>
            <a:pPr eaLnBrk="1" hangingPunct="1">
              <a:buFontTx/>
              <a:buNone/>
              <a:defRPr/>
            </a:pPr>
            <a:r>
              <a:rPr lang="be-BY"/>
              <a:t>Май                 Лістапад        Снежань</a:t>
            </a:r>
          </a:p>
          <a:p>
            <a:pPr eaLnBrk="1" hangingPunct="1">
              <a:buFontTx/>
              <a:buNone/>
              <a:defRPr/>
            </a:pPr>
            <a:r>
              <a:rPr lang="be-BY"/>
              <a:t>Кастрычнік       Жнівень         Сакавік</a:t>
            </a:r>
          </a:p>
          <a:p>
            <a:pPr eaLnBrk="1" hangingPunct="1">
              <a:buFontTx/>
              <a:buNone/>
              <a:defRPr/>
            </a:pPr>
            <a:r>
              <a:rPr lang="be-BY"/>
              <a:t>Студзень          Люты             Червень</a:t>
            </a:r>
          </a:p>
          <a:p>
            <a:pPr eaLnBrk="1" hangingPunct="1">
              <a:buFontTx/>
              <a:buNone/>
              <a:defRPr/>
            </a:pPr>
            <a:r>
              <a:rPr lang="be-BY"/>
              <a:t>Верасень          Красавік         Ліпень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6265F7F-0268-48CC-A32F-1BADB5C99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be-BY" sz="4000">
                <a:solidFill>
                  <a:srgbClr val="FFFF00"/>
                </a:solidFill>
              </a:rPr>
              <a:t>Заданне 3. Разгадайце рэбусы.</a:t>
            </a:r>
            <a:endParaRPr lang="ru-RU" sz="4000">
              <a:solidFill>
                <a:srgbClr val="FFFF00"/>
              </a:solidFill>
            </a:endParaRPr>
          </a:p>
        </p:txBody>
      </p:sp>
      <p:sp>
        <p:nvSpPr>
          <p:cNvPr id="19459" name="AutoShape 5" descr="Картинки по запросу &quot;ребусы па беларускай мове&quot;">
            <a:extLst>
              <a:ext uri="{FF2B5EF4-FFF2-40B4-BE49-F238E27FC236}">
                <a16:creationId xmlns:a16="http://schemas.microsoft.com/office/drawing/2014/main" id="{C5196663-E249-494D-92D1-BBC7E4A6E8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BY" altLang="ru-BY"/>
          </a:p>
        </p:txBody>
      </p:sp>
      <p:pic>
        <p:nvPicPr>
          <p:cNvPr id="19460" name="Picture 6" descr="Без названия (1)">
            <a:extLst>
              <a:ext uri="{FF2B5EF4-FFF2-40B4-BE49-F238E27FC236}">
                <a16:creationId xmlns:a16="http://schemas.microsoft.com/office/drawing/2014/main" id="{2313BED4-25D2-4DCF-857F-65B9FF52D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1375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Без названия">
            <a:extLst>
              <a:ext uri="{FF2B5EF4-FFF2-40B4-BE49-F238E27FC236}">
                <a16:creationId xmlns:a16="http://schemas.microsoft.com/office/drawing/2014/main" id="{3FBD4FB9-ADC8-451B-BC9D-E95AA469A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423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Без названия">
            <a:extLst>
              <a:ext uri="{FF2B5EF4-FFF2-40B4-BE49-F238E27FC236}">
                <a16:creationId xmlns:a16="http://schemas.microsoft.com/office/drawing/2014/main" id="{A4D7F870-E7CC-4E77-B98F-629BE9A5D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8723533-4E25-49DF-B567-75FB5CB320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692150"/>
            <a:ext cx="8229600" cy="1944688"/>
          </a:xfrm>
        </p:spPr>
        <p:txBody>
          <a:bodyPr/>
          <a:lstStyle/>
          <a:p>
            <a:pPr eaLnBrk="1" hangingPunct="1">
              <a:defRPr/>
            </a:pPr>
            <a:r>
              <a:rPr lang="be-BY" sz="4800" b="1" dirty="0">
                <a:solidFill>
                  <a:srgbClr val="FF66CC"/>
                </a:solidFill>
              </a:rPr>
              <a:t>ГУЛЬНЯ</a:t>
            </a:r>
            <a:r>
              <a:rPr lang="ru-RU" sz="4800" dirty="0">
                <a:solidFill>
                  <a:srgbClr val="FF66CC"/>
                </a:solidFill>
              </a:rPr>
              <a:t>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FD44281-FF3D-4217-B73B-24E8720950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65400"/>
            <a:ext cx="6400800" cy="2616200"/>
          </a:xfrm>
        </p:spPr>
        <p:txBody>
          <a:bodyPr/>
          <a:lstStyle/>
          <a:p>
            <a:pPr eaLnBrk="1" hangingPunct="1">
              <a:defRPr/>
            </a:pPr>
            <a:r>
              <a:rPr lang="be-BY" sz="5400">
                <a:solidFill>
                  <a:srgbClr val="66FF99"/>
                </a:solidFill>
              </a:rPr>
              <a:t>“</a:t>
            </a:r>
            <a:r>
              <a:rPr lang="ru-RU" sz="5400">
                <a:solidFill>
                  <a:srgbClr val="66FF99"/>
                </a:solidFill>
              </a:rPr>
              <a:t>А </a:t>
            </a:r>
            <a:r>
              <a:rPr lang="be-BY" sz="5400">
                <a:solidFill>
                  <a:srgbClr val="66FF99"/>
                </a:solidFill>
              </a:rPr>
              <a:t>ці ведаеце вы беларускую мову”</a:t>
            </a:r>
            <a:endParaRPr lang="ru-RU" sz="5400">
              <a:solidFill>
                <a:srgbClr val="66FF9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Без названия">
            <a:extLst>
              <a:ext uri="{FF2B5EF4-FFF2-40B4-BE49-F238E27FC236}">
                <a16:creationId xmlns:a16="http://schemas.microsoft.com/office/drawing/2014/main" id="{EB747CC9-833A-4BC9-A3F9-194BD7B38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5693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Без названия (1)">
            <a:extLst>
              <a:ext uri="{FF2B5EF4-FFF2-40B4-BE49-F238E27FC236}">
                <a16:creationId xmlns:a16="http://schemas.microsoft.com/office/drawing/2014/main" id="{A4615390-5F2E-4D6E-AE61-EB7563372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569325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D5A513F-2F83-4F27-AD35-3F522AA30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e-BY">
                <a:solidFill>
                  <a:srgbClr val="FFFF00"/>
                </a:solidFill>
              </a:rPr>
              <a:t>Заданне 4.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6536F4D-918B-434C-B6DB-4588168AE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be-BY" sz="3600"/>
              <a:t>З слова </a:t>
            </a:r>
          </a:p>
          <a:p>
            <a:pPr algn="ctr" eaLnBrk="1" hangingPunct="1">
              <a:buFontTx/>
              <a:buNone/>
              <a:defRPr/>
            </a:pPr>
            <a:r>
              <a:rPr lang="be-BY" sz="6000">
                <a:solidFill>
                  <a:srgbClr val="FF66CC"/>
                </a:solidFill>
              </a:rPr>
              <a:t>БУКВАРЫНКА</a:t>
            </a:r>
          </a:p>
          <a:p>
            <a:pPr algn="ctr" eaLnBrk="1" hangingPunct="1">
              <a:buFontTx/>
              <a:buNone/>
              <a:defRPr/>
            </a:pPr>
            <a:r>
              <a:rPr lang="be-BY" sz="3600"/>
              <a:t>складзіце па 5 слоў</a:t>
            </a:r>
            <a:endParaRPr lang="ru-RU" sz="3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>
            <a:extLst>
              <a:ext uri="{FF2B5EF4-FFF2-40B4-BE49-F238E27FC236}">
                <a16:creationId xmlns:a16="http://schemas.microsoft.com/office/drawing/2014/main" id="{2ED748E9-65B6-4D55-B8B8-237E9E75D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484313"/>
            <a:ext cx="8229600" cy="3024187"/>
          </a:xfrm>
        </p:spPr>
        <p:txBody>
          <a:bodyPr/>
          <a:lstStyle/>
          <a:p>
            <a:pPr algn="ctr" eaLnBrk="1" hangingPunct="1">
              <a:defRPr/>
            </a:pPr>
            <a:r>
              <a:rPr lang="be-BY" sz="10000">
                <a:solidFill>
                  <a:srgbClr val="66FF99"/>
                </a:solidFill>
              </a:rPr>
              <a:t>3 тур</a:t>
            </a:r>
            <a:endParaRPr lang="ru-RU" sz="10000">
              <a:solidFill>
                <a:srgbClr val="66FF9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BD747192-FBE3-4B0B-8857-16CEB24D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5A6C1CB5-D34C-496A-A9B3-80A601698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>
            <a:extLst>
              <a:ext uri="{FF2B5EF4-FFF2-40B4-BE49-F238E27FC236}">
                <a16:creationId xmlns:a16="http://schemas.microsoft.com/office/drawing/2014/main" id="{5F813A84-9611-4456-A939-88DAC3FF4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>
            <a:extLst>
              <a:ext uri="{FF2B5EF4-FFF2-40B4-BE49-F238E27FC236}">
                <a16:creationId xmlns:a16="http://schemas.microsoft.com/office/drawing/2014/main" id="{08774FC8-9263-49A0-9129-86A79C0C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C9F957CB-AB34-4B4D-B9EB-BADEB14E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>
            <a:extLst>
              <a:ext uri="{FF2B5EF4-FFF2-40B4-BE49-F238E27FC236}">
                <a16:creationId xmlns:a16="http://schemas.microsoft.com/office/drawing/2014/main" id="{9A307A41-E7B1-432D-ABC2-931459782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>
            <a:extLst>
              <a:ext uri="{FF2B5EF4-FFF2-40B4-BE49-F238E27FC236}">
                <a16:creationId xmlns:a16="http://schemas.microsoft.com/office/drawing/2014/main" id="{1B87EF32-A32D-4300-A824-8121DD108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319213"/>
            <a:ext cx="8713787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be-BY" sz="6600" b="1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 тур</a:t>
            </a:r>
            <a:br>
              <a:rPr lang="be-BY" sz="6600" b="1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br>
              <a:rPr lang="be-BY" sz="660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be-BY" sz="6600" b="1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“Беларуская мова”</a:t>
            </a:r>
            <a:r>
              <a:rPr lang="ru-RU" sz="1800">
                <a:solidFill>
                  <a:srgbClr val="66FF99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B64E0646-BAC0-4EC8-BA3B-00A6CC6A2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>
            <a:extLst>
              <a:ext uri="{FF2B5EF4-FFF2-40B4-BE49-F238E27FC236}">
                <a16:creationId xmlns:a16="http://schemas.microsoft.com/office/drawing/2014/main" id="{AEBA8262-57C8-4C04-8095-DEE33626F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>
            <a:extLst>
              <a:ext uri="{FF2B5EF4-FFF2-40B4-BE49-F238E27FC236}">
                <a16:creationId xmlns:a16="http://schemas.microsoft.com/office/drawing/2014/main" id="{E00DB796-10BD-4D29-A320-6557E2EFA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036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>
            <a:extLst>
              <a:ext uri="{FF2B5EF4-FFF2-40B4-BE49-F238E27FC236}">
                <a16:creationId xmlns:a16="http://schemas.microsoft.com/office/drawing/2014/main" id="{A9514486-A0AD-4DB1-AE58-2AA7CD3B8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96F4157A-A945-4E00-B9C2-223D8E296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>
            <a:extLst>
              <a:ext uri="{FF2B5EF4-FFF2-40B4-BE49-F238E27FC236}">
                <a16:creationId xmlns:a16="http://schemas.microsoft.com/office/drawing/2014/main" id="{34191B9F-5ACC-44D3-8572-E2834491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>
            <a:extLst>
              <a:ext uri="{FF2B5EF4-FFF2-40B4-BE49-F238E27FC236}">
                <a16:creationId xmlns:a16="http://schemas.microsoft.com/office/drawing/2014/main" id="{89B240B4-8651-42C3-B9A3-553FB9ABA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>
            <a:extLst>
              <a:ext uri="{FF2B5EF4-FFF2-40B4-BE49-F238E27FC236}">
                <a16:creationId xmlns:a16="http://schemas.microsoft.com/office/drawing/2014/main" id="{816D5D5B-CD20-436C-A6AA-B4420C8CB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id="{EFD8F9F2-07A2-4290-9120-9C025F848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34925"/>
            <a:ext cx="8697912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algn="l">
              <a:buFontTx/>
              <a:buAutoNum type="arabicPeriod"/>
              <a:defRPr/>
            </a:pPr>
            <a:r>
              <a:rPr lang="be-BY" sz="4000" b="1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Дзень роднай мовы, згодна з рашэннем ЮНЕСКА, штогод адзначаецца:</a:t>
            </a:r>
            <a:r>
              <a:rPr lang="ru-RU" sz="4000">
                <a:latin typeface="Arial" charset="0"/>
                <a:cs typeface="Arial" charset="0"/>
              </a:rPr>
              <a:t> </a:t>
            </a:r>
          </a:p>
          <a:p>
            <a:pPr marL="342900" indent="-342900" algn="l">
              <a:defRPr/>
            </a:pPr>
            <a:endParaRPr lang="be-BY" sz="4000">
              <a:latin typeface="Arial" charset="0"/>
              <a:cs typeface="Arial" charset="0"/>
            </a:endParaRPr>
          </a:p>
          <a:p>
            <a:pPr marL="342900" indent="-342900" algn="l">
              <a:defRPr/>
            </a:pPr>
            <a:endParaRPr lang="ru-RU" sz="4000">
              <a:latin typeface="Arial" charset="0"/>
              <a:cs typeface="Arial" charset="0"/>
            </a:endParaRPr>
          </a:p>
          <a:p>
            <a:pPr marL="342900" indent="-342900" algn="l">
              <a:defRPr/>
            </a:pPr>
            <a:r>
              <a:rPr lang="be-BY" sz="4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     а) 21 лютага;</a:t>
            </a:r>
          </a:p>
          <a:p>
            <a:pPr marL="342900" indent="-342900">
              <a:defRPr/>
            </a:pPr>
            <a:r>
              <a:rPr lang="be-BY" sz="4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б) 20 сакавіка;</a:t>
            </a:r>
          </a:p>
          <a:p>
            <a:pPr marL="342900" indent="-342900">
              <a:defRPr/>
            </a:pPr>
            <a:r>
              <a:rPr lang="be-BY" sz="4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в) 19 чэрвеня;</a:t>
            </a:r>
          </a:p>
          <a:p>
            <a:pPr marL="342900" indent="-342900">
              <a:defRPr/>
            </a:pPr>
            <a:r>
              <a:rPr lang="be-BY" sz="4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г) 15 верасня.</a:t>
            </a:r>
            <a:endParaRPr lang="ru-RU" sz="4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5A3FD4F-37A1-46B0-8724-15BC75870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3F49B21-2C41-4555-A3A4-7AC07713D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D346A6A5-468B-4A5A-8754-A191DEC90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44903EFE-039A-4AB3-A947-1A9512371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0AB2D913-8724-41D6-8024-DA8106221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F17C8B63-F443-421B-9D64-5760EB241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5A9BF79D-9E73-49D6-B457-9FC2CB059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212</TotalTime>
  <Words>118</Words>
  <Application>Microsoft Office PowerPoint</Application>
  <PresentationFormat>Экран (4:3)</PresentationFormat>
  <Paragraphs>27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Tahoma</vt:lpstr>
      <vt:lpstr>Arial</vt:lpstr>
      <vt:lpstr>Wingdings</vt:lpstr>
      <vt:lpstr>Calibri</vt:lpstr>
      <vt:lpstr>Океан</vt:lpstr>
      <vt:lpstr>Презентация PowerPoint</vt:lpstr>
      <vt:lpstr>ГУЛЬНЯ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тур  </vt:lpstr>
      <vt:lpstr>Заданне 1.</vt:lpstr>
      <vt:lpstr>Заданне 2.</vt:lpstr>
      <vt:lpstr>Заданне 3. Разгадайце рэбусы.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Заданне 4.</vt:lpstr>
      <vt:lpstr>3 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ГУЛЬНЯ</dc:title>
  <dc:creator>User</dc:creator>
  <cp:lastModifiedBy>Proger</cp:lastModifiedBy>
  <cp:revision>4</cp:revision>
  <dcterms:created xsi:type="dcterms:W3CDTF">2021-02-21T20:09:29Z</dcterms:created>
  <dcterms:modified xsi:type="dcterms:W3CDTF">2025-05-20T06:06:23Z</dcterms:modified>
</cp:coreProperties>
</file>